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CC00"/>
    <a:srgbClr val="FF9933"/>
    <a:srgbClr val="FF9900"/>
    <a:srgbClr val="0000FF"/>
    <a:srgbClr val="009900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505" autoAdjust="0"/>
  </p:normalViewPr>
  <p:slideViewPr>
    <p:cSldViewPr>
      <p:cViewPr>
        <p:scale>
          <a:sx n="91" d="100"/>
          <a:sy n="91" d="100"/>
        </p:scale>
        <p:origin x="-48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A1251-A321-4C07-9510-117014FB2CE1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015BD-BD89-4932-B66F-19FEF08A14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15BD-BD89-4932-B66F-19FEF08A144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60C-D78E-40E1-BBF5-FF7D316B67B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A03-8C9C-4564-AC9B-17626800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60C-D78E-40E1-BBF5-FF7D316B67B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A03-8C9C-4564-AC9B-17626800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60C-D78E-40E1-BBF5-FF7D316B67B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A03-8C9C-4564-AC9B-17626800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60C-D78E-40E1-BBF5-FF7D316B67B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A03-8C9C-4564-AC9B-17626800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60C-D78E-40E1-BBF5-FF7D316B67B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A03-8C9C-4564-AC9B-17626800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60C-D78E-40E1-BBF5-FF7D316B67B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A03-8C9C-4564-AC9B-17626800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60C-D78E-40E1-BBF5-FF7D316B67B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A03-8C9C-4564-AC9B-17626800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60C-D78E-40E1-BBF5-FF7D316B67B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A03-8C9C-4564-AC9B-17626800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60C-D78E-40E1-BBF5-FF7D316B67B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A03-8C9C-4564-AC9B-17626800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60C-D78E-40E1-BBF5-FF7D316B67B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A03-8C9C-4564-AC9B-17626800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60C-D78E-40E1-BBF5-FF7D316B67B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FA03-8C9C-4564-AC9B-17626800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8A60C-D78E-40E1-BBF5-FF7D316B67B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FA03-8C9C-4564-AC9B-17626800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translate.googl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lqamus.moe.edu.my/ealqamu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mus.abqarie.com/display.php?action=view&amp;id=3059&amp;from=action=search|word=minum|type=latest" TargetMode="External"/><Relationship Id="rId13" Type="http://schemas.openxmlformats.org/officeDocument/2006/relationships/hyperlink" Target="http://www.kamus.abqarie.com/display.php?action=view&amp;id=4884&amp;from=action=search|word=tolong|type=latest" TargetMode="External"/><Relationship Id="rId18" Type="http://schemas.openxmlformats.org/officeDocument/2006/relationships/hyperlink" Target="http://www.kamus.abqarie.com/display.php?action=view&amp;id=4896&amp;from=action=search|word=kata|type=latest" TargetMode="External"/><Relationship Id="rId26" Type="http://schemas.openxmlformats.org/officeDocument/2006/relationships/hyperlink" Target="http://www.kamus.abqarie.com/display.php?action=view&amp;id=5391&amp;from=action=search|type=latest" TargetMode="External"/><Relationship Id="rId39" Type="http://schemas.openxmlformats.org/officeDocument/2006/relationships/hyperlink" Target="http://www.kamus.abqarie.com/display.php?action=view&amp;id=5434&amp;from=action=search|type=latest" TargetMode="External"/><Relationship Id="rId3" Type="http://schemas.openxmlformats.org/officeDocument/2006/relationships/hyperlink" Target="http://www.kamus.abqarie.com/display.php?action=view&amp;id=4878&amp;from=action=search|by=M" TargetMode="External"/><Relationship Id="rId21" Type="http://schemas.openxmlformats.org/officeDocument/2006/relationships/hyperlink" Target="http://www.kamus.abqarie.com/display.php?action=view&amp;id=4903&amp;from=action=search|word=ambil|type=latest" TargetMode="External"/><Relationship Id="rId34" Type="http://schemas.openxmlformats.org/officeDocument/2006/relationships/hyperlink" Target="http://www.kamus.abqarie.com/display.php?action=view&amp;id=5380&amp;from=action=search|type=latest" TargetMode="External"/><Relationship Id="rId42" Type="http://schemas.openxmlformats.org/officeDocument/2006/relationships/image" Target="../media/image2.png"/><Relationship Id="rId7" Type="http://schemas.openxmlformats.org/officeDocument/2006/relationships/hyperlink" Target="http://www.kamus.abqarie.com/display.php?action=view&amp;id=5&amp;from=action=search|word=makan|type=latest" TargetMode="External"/><Relationship Id="rId12" Type="http://schemas.openxmlformats.org/officeDocument/2006/relationships/hyperlink" Target="http://www.kamus.abqarie.com/display.php?action=view&amp;id=4881&amp;from=action=search|word=lihat|type=latest" TargetMode="External"/><Relationship Id="rId17" Type="http://schemas.openxmlformats.org/officeDocument/2006/relationships/hyperlink" Target="http://www.kamus.abqarie.com/display.php?action=view&amp;id=4892&amp;from=action=search|word=beli|type=latest" TargetMode="External"/><Relationship Id="rId25" Type="http://schemas.openxmlformats.org/officeDocument/2006/relationships/hyperlink" Target="http://www.kamus.abqarie.com/display.php?action=view&amp;id=4904&amp;from=action=search|type=latest" TargetMode="External"/><Relationship Id="rId33" Type="http://schemas.openxmlformats.org/officeDocument/2006/relationships/hyperlink" Target="http://www.kamus.abqarie.com/display.php?action=view&amp;id=5402&amp;from=action=search|word=bangun|type=latest" TargetMode="External"/><Relationship Id="rId38" Type="http://schemas.openxmlformats.org/officeDocument/2006/relationships/hyperlink" Target="http://www.kamus.abqarie.com/display.php?action=view&amp;id=5405&amp;from=action=search|type=latest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www.kamus.abqarie.com/display.php?action=view&amp;id=4901&amp;from=action=search|word=masuk|type=latest" TargetMode="External"/><Relationship Id="rId20" Type="http://schemas.openxmlformats.org/officeDocument/2006/relationships/hyperlink" Target="http://www.kamus.abqarie.com/display.php?action=view&amp;id=5090&amp;from=action=search|word=mahu|type=latest" TargetMode="External"/><Relationship Id="rId29" Type="http://schemas.openxmlformats.org/officeDocument/2006/relationships/hyperlink" Target="http://www.kamus.abqarie.com/display.php?action=view&amp;id=5393&amp;from=action=search|type=latest" TargetMode="External"/><Relationship Id="rId41" Type="http://schemas.openxmlformats.org/officeDocument/2006/relationships/hyperlink" Target="http://www.kamus.abqarie.com/display.php?action=view&amp;id=5404&amp;from=action=search|type=lat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mus.abqarie.com/display.php?action=view&amp;id=3074&amp;from=action=search|word=tulis|type=latest" TargetMode="External"/><Relationship Id="rId11" Type="http://schemas.openxmlformats.org/officeDocument/2006/relationships/hyperlink" Target="http://www.kamus.abqarie.com/admin.php?action=edit&amp;id=5387&amp;from=action=search|type=latest" TargetMode="External"/><Relationship Id="rId24" Type="http://schemas.openxmlformats.org/officeDocument/2006/relationships/hyperlink" Target="http://www.kamus.abqarie.com/display.php?action=view&amp;id=5401&amp;from=action=search|word=sempurna|type=latest" TargetMode="External"/><Relationship Id="rId32" Type="http://schemas.openxmlformats.org/officeDocument/2006/relationships/hyperlink" Target="http://www.kamus.abqarie.com/display.php?action=view&amp;id=5408&amp;from=action=search|type=latest" TargetMode="External"/><Relationship Id="rId37" Type="http://schemas.openxmlformats.org/officeDocument/2006/relationships/hyperlink" Target="http://www.kamus.abqarie.com/display.php?action=view&amp;id=5394&amp;from=action=search|type=latest" TargetMode="External"/><Relationship Id="rId40" Type="http://schemas.openxmlformats.org/officeDocument/2006/relationships/hyperlink" Target="http://www.kamus.abqarie.com/display.php?action=view&amp;id=5407&amp;from=action=search|type=latest" TargetMode="External"/><Relationship Id="rId5" Type="http://schemas.openxmlformats.org/officeDocument/2006/relationships/hyperlink" Target="http://www.kamus.abqarie.com/display.php?action=view&amp;id=4879&amp;from=action=search|word=kerja|type=latest" TargetMode="External"/><Relationship Id="rId15" Type="http://schemas.openxmlformats.org/officeDocument/2006/relationships/hyperlink" Target="http://www.kamus.abqarie.com/display.php?action=view&amp;id=4907&amp;from=action=search|type=latest" TargetMode="External"/><Relationship Id="rId23" Type="http://schemas.openxmlformats.org/officeDocument/2006/relationships/hyperlink" Target="http://www.kamus.abqarie.com/display.php?action=view&amp;id=5400&amp;from=action=search|type=latest" TargetMode="External"/><Relationship Id="rId28" Type="http://schemas.openxmlformats.org/officeDocument/2006/relationships/hyperlink" Target="http://www.kamus.abqarie.com/display.php?action=view&amp;id=5218&amp;from=action=search|word=buat|type=latest" TargetMode="External"/><Relationship Id="rId36" Type="http://schemas.openxmlformats.org/officeDocument/2006/relationships/hyperlink" Target="http://www.kamus.abqarie.com/display.php?action=view&amp;id=5403&amp;from=action=search|type=latest" TargetMode="External"/><Relationship Id="rId10" Type="http://schemas.openxmlformats.org/officeDocument/2006/relationships/hyperlink" Target="http://www.kamus.abqarie.com/display.php?action=view&amp;id=3061&amp;from=action=search|word=belajar|type=latest" TargetMode="External"/><Relationship Id="rId19" Type="http://schemas.openxmlformats.org/officeDocument/2006/relationships/hyperlink" Target="http://www.kamus.abqarie.com/display.php?action=view&amp;id=4911&amp;from=action=search|type=latest" TargetMode="External"/><Relationship Id="rId31" Type="http://schemas.openxmlformats.org/officeDocument/2006/relationships/hyperlink" Target="http://www.kamus.abqarie.com/display.php?action=view&amp;id=7&amp;from=action=search|by=T|nr_page=5" TargetMode="External"/><Relationship Id="rId4" Type="http://schemas.openxmlformats.org/officeDocument/2006/relationships/hyperlink" Target="http://www.kamus.abqarie.com/display.php?action=view&amp;id=3060&amp;from=action=search|word=pergi|type=latest" TargetMode="External"/><Relationship Id="rId9" Type="http://schemas.openxmlformats.org/officeDocument/2006/relationships/hyperlink" Target="http://www.kamus.abqarie.com/display.php?action=view&amp;id=3073&amp;from=action=search|word=baca|type=latest" TargetMode="External"/><Relationship Id="rId14" Type="http://schemas.openxmlformats.org/officeDocument/2006/relationships/hyperlink" Target="http://www.kamus.abqarie.com/display.php?action=view&amp;id=4888&amp;from=action=search|word=lukis|type=latest" TargetMode="External"/><Relationship Id="rId22" Type="http://schemas.openxmlformats.org/officeDocument/2006/relationships/hyperlink" Target="http://www.kamus.abqarie.com/display.php?action=view&amp;id=5219&amp;from=action=search|word=bersih|type=latest" TargetMode="External"/><Relationship Id="rId27" Type="http://schemas.openxmlformats.org/officeDocument/2006/relationships/hyperlink" Target="http://www.kamus.abqarie.com/display.php?action=view&amp;id=3128&amp;from=action=search|word=%D8%A7%D9%90%D8%B3%D9%92%D8%AA%D9%8E%D9%85%D9%8E%D8%B9%D9%8E|type=full" TargetMode="External"/><Relationship Id="rId30" Type="http://schemas.openxmlformats.org/officeDocument/2006/relationships/hyperlink" Target="http://www.kamus.abqarie.com/display.php?action=view&amp;id=5406&amp;from=action=search|type=latest" TargetMode="External"/><Relationship Id="rId35" Type="http://schemas.openxmlformats.org/officeDocument/2006/relationships/hyperlink" Target="http://www.kamus.abqarie.com/display.php?action=view&amp;id=5381&amp;from=action=search|type=latest" TargetMode="Externa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kamus.abqarie.com/display.php?action=view&amp;id=4884&amp;from=action=search|word=tolong|type=latest" TargetMode="External"/><Relationship Id="rId18" Type="http://schemas.openxmlformats.org/officeDocument/2006/relationships/hyperlink" Target="http://www.kamus.abqarie.com/display.php?action=view&amp;id=4893&amp;from=action=search|word=naik|type=latest" TargetMode="External"/><Relationship Id="rId26" Type="http://schemas.openxmlformats.org/officeDocument/2006/relationships/hyperlink" Target="http://www.kamus.abqarie.com/display.php?action=view&amp;id=4907&amp;from=action=search|type=latest" TargetMode="External"/><Relationship Id="rId39" Type="http://schemas.openxmlformats.org/officeDocument/2006/relationships/hyperlink" Target="http://www.kamus.abqarie.com/display.php?action=view&amp;id=5434&amp;from=action=search|type=latest" TargetMode="External"/><Relationship Id="rId3" Type="http://schemas.openxmlformats.org/officeDocument/2006/relationships/hyperlink" Target="http://www.kamus.abqarie.com/display.php?action=view&amp;id=4878&amp;from=action=search|by=M" TargetMode="External"/><Relationship Id="rId21" Type="http://schemas.openxmlformats.org/officeDocument/2006/relationships/hyperlink" Target="http://www.kamus.abqarie.com/display.php?action=view&amp;id=4896&amp;from=action=search|word=kata|type=latest" TargetMode="External"/><Relationship Id="rId34" Type="http://schemas.openxmlformats.org/officeDocument/2006/relationships/hyperlink" Target="http://www.kamus.abqarie.com/display.php?action=view&amp;id=4902&amp;from=action=search|word=rasa|type=latest" TargetMode="External"/><Relationship Id="rId42" Type="http://schemas.openxmlformats.org/officeDocument/2006/relationships/hyperlink" Target="http://www.kamus.abqarie.com/display.php?action=view&amp;id=5400&amp;from=action=search|type=latest" TargetMode="External"/><Relationship Id="rId47" Type="http://schemas.openxmlformats.org/officeDocument/2006/relationships/hyperlink" Target="http://www.kamus.abqarie.com/display.php?action=view&amp;id=5432&amp;from=action=search|word=lihat|type=latest" TargetMode="External"/><Relationship Id="rId50" Type="http://schemas.openxmlformats.org/officeDocument/2006/relationships/image" Target="../media/image2.png"/><Relationship Id="rId7" Type="http://schemas.openxmlformats.org/officeDocument/2006/relationships/hyperlink" Target="http://www.kamus.abqarie.com/display.php?action=view&amp;id=5&amp;from=action=search|word=makan|type=latest" TargetMode="External"/><Relationship Id="rId12" Type="http://schemas.openxmlformats.org/officeDocument/2006/relationships/hyperlink" Target="http://www.kamus.abqarie.com/display.php?action=view&amp;id=4881&amp;from=action=search|word=lihat|type=latest" TargetMode="External"/><Relationship Id="rId17" Type="http://schemas.openxmlformats.org/officeDocument/2006/relationships/hyperlink" Target="http://www.kamus.abqarie.com/display.php?action=view&amp;id=4892&amp;from=action=search|word=beli|type=latest" TargetMode="External"/><Relationship Id="rId25" Type="http://schemas.openxmlformats.org/officeDocument/2006/relationships/hyperlink" Target="http://www.kamus.abqarie.com/admin.php?action=edit&amp;id=5387&amp;from=action=search|type=latest" TargetMode="External"/><Relationship Id="rId33" Type="http://schemas.openxmlformats.org/officeDocument/2006/relationships/hyperlink" Target="http://www.kamus.abqarie.com/display.php?action=view&amp;id=4898&amp;from=action=search|word=pakai|type=latest" TargetMode="External"/><Relationship Id="rId38" Type="http://schemas.openxmlformats.org/officeDocument/2006/relationships/hyperlink" Target="http://www.kamus.abqarie.com/display.php?action=view&amp;id=5431&amp;from=action=search|type=latest" TargetMode="External"/><Relationship Id="rId46" Type="http://schemas.openxmlformats.org/officeDocument/2006/relationships/hyperlink" Target="http://www.kamus.abqarie.com/display.php?action=view&amp;id=5094&amp;from=action=search|word=balik|type=latest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www.kamus.abqarie.com/display.php?action=view&amp;id=4891&amp;from=action=search|word=tanya|type=latest" TargetMode="External"/><Relationship Id="rId20" Type="http://schemas.openxmlformats.org/officeDocument/2006/relationships/hyperlink" Target="http://www.kamus.abqarie.com/display.php?action=view&amp;id=4895&amp;from=action=search|word=sampai|type=latest" TargetMode="External"/><Relationship Id="rId29" Type="http://schemas.openxmlformats.org/officeDocument/2006/relationships/hyperlink" Target="http://www.kamus.abqarie.com/display.php?action=view&amp;id=4908&amp;from=action=search|type=latest" TargetMode="External"/><Relationship Id="rId41" Type="http://schemas.openxmlformats.org/officeDocument/2006/relationships/hyperlink" Target="http://www.kamus.abqarie.com/display.php?action=view&amp;id=4906&amp;from=action=search|type=lat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mus.abqarie.com/display.php?action=view&amp;id=3074&amp;from=action=search|word=tulis|type=latest" TargetMode="External"/><Relationship Id="rId11" Type="http://schemas.openxmlformats.org/officeDocument/2006/relationships/hyperlink" Target="http://www.kamus.abqarie.com/display.php?action=view&amp;id=4880&amp;from=action=search|word=praktik|type=latest" TargetMode="External"/><Relationship Id="rId24" Type="http://schemas.openxmlformats.org/officeDocument/2006/relationships/hyperlink" Target="http://www.kamus.abqarie.com/display.php?action=view&amp;id=4901&amp;from=action=search|word=masuk|type=latest" TargetMode="External"/><Relationship Id="rId32" Type="http://schemas.openxmlformats.org/officeDocument/2006/relationships/hyperlink" Target="http://www.kamus.abqarie.com/display.php?action=view&amp;id=5430&amp;from=action=search|type=latest" TargetMode="External"/><Relationship Id="rId37" Type="http://schemas.openxmlformats.org/officeDocument/2006/relationships/hyperlink" Target="http://www.kamus.abqarie.com/display.php?action=view&amp;id=4912&amp;from=action=search|type=latest" TargetMode="External"/><Relationship Id="rId40" Type="http://schemas.openxmlformats.org/officeDocument/2006/relationships/hyperlink" Target="http://www.kamus.abqarie.com/display.php?action=view&amp;id=5219&amp;from=action=search|word=bersih|type=latest" TargetMode="External"/><Relationship Id="rId45" Type="http://schemas.openxmlformats.org/officeDocument/2006/relationships/hyperlink" Target="http://www.kamus.abqarie.com/display.php?action=view&amp;id=4910&amp;from=action=search|type=latest" TargetMode="External"/><Relationship Id="rId5" Type="http://schemas.openxmlformats.org/officeDocument/2006/relationships/hyperlink" Target="http://www.kamus.abqarie.com/display.php?action=view&amp;id=4879&amp;from=action=search|word=kerja|type=latest" TargetMode="External"/><Relationship Id="rId15" Type="http://schemas.openxmlformats.org/officeDocument/2006/relationships/hyperlink" Target="http://www.kamus.abqarie.com/display.php?action=view&amp;id=4889&amp;from=action=search|word=tahu|type=latest" TargetMode="External"/><Relationship Id="rId23" Type="http://schemas.openxmlformats.org/officeDocument/2006/relationships/hyperlink" Target="http://www.kamus.abqarie.com/display.php?action=view&amp;id=4900&amp;from=action=search|word=lihat|type=latest" TargetMode="External"/><Relationship Id="rId28" Type="http://schemas.openxmlformats.org/officeDocument/2006/relationships/hyperlink" Target="http://www.kamus.abqarie.com/display.php?action=view&amp;id=5090&amp;from=action=search|word=mahu|type=latest" TargetMode="External"/><Relationship Id="rId36" Type="http://schemas.openxmlformats.org/officeDocument/2006/relationships/hyperlink" Target="http://www.kamus.abqarie.com/display.php?action=view&amp;id=4903&amp;from=action=search|word=ambil|type=latest" TargetMode="External"/><Relationship Id="rId49" Type="http://schemas.openxmlformats.org/officeDocument/2006/relationships/hyperlink" Target="http://www.kamus.abqarie.com/display.php?action=view&amp;id=5435&amp;from=action=search|type=latest" TargetMode="External"/><Relationship Id="rId10" Type="http://schemas.openxmlformats.org/officeDocument/2006/relationships/hyperlink" Target="http://www.kamus.abqarie.com/display.php?action=view&amp;id=3061&amp;from=action=search|word=belajar|type=latest" TargetMode="External"/><Relationship Id="rId19" Type="http://schemas.openxmlformats.org/officeDocument/2006/relationships/hyperlink" Target="http://www.kamus.abqarie.com/display.php?action=view&amp;id=4894&amp;from=action=search|word=tunggu|type=latest" TargetMode="External"/><Relationship Id="rId31" Type="http://schemas.openxmlformats.org/officeDocument/2006/relationships/hyperlink" Target="http://www.kamus.abqarie.com/display.php?action=view&amp;id=5436&amp;from=action=search|type=latest" TargetMode="External"/><Relationship Id="rId44" Type="http://schemas.openxmlformats.org/officeDocument/2006/relationships/hyperlink" Target="http://www.kamus.abqarie.com/display.php?action=view&amp;id=4904&amp;from=action=search|type=latest" TargetMode="External"/><Relationship Id="rId4" Type="http://schemas.openxmlformats.org/officeDocument/2006/relationships/hyperlink" Target="http://www.kamus.abqarie.com/display.php?action=view&amp;id=3060&amp;from=action=search|word=pergi|type=latest" TargetMode="External"/><Relationship Id="rId9" Type="http://schemas.openxmlformats.org/officeDocument/2006/relationships/hyperlink" Target="http://www.kamus.abqarie.com/display.php?action=view&amp;id=3073&amp;from=action=search|word=baca|type=latest" TargetMode="External"/><Relationship Id="rId14" Type="http://schemas.openxmlformats.org/officeDocument/2006/relationships/hyperlink" Target="http://www.kamus.abqarie.com/display.php?action=view&amp;id=4888&amp;from=action=search|word=lukis|type=latest" TargetMode="External"/><Relationship Id="rId22" Type="http://schemas.openxmlformats.org/officeDocument/2006/relationships/hyperlink" Target="http://www.kamus.abqarie.com/display.php?action=view&amp;id=4897&amp;from=action=search|word=keluar|type=latest" TargetMode="External"/><Relationship Id="rId27" Type="http://schemas.openxmlformats.org/officeDocument/2006/relationships/hyperlink" Target="http://www.kamus.abqarie.com/display.php?action=view&amp;id=4911&amp;from=action=search|type=latest" TargetMode="External"/><Relationship Id="rId30" Type="http://schemas.openxmlformats.org/officeDocument/2006/relationships/hyperlink" Target="http://www.kamus.abqarie.com/display.php?action=view&amp;id=4899&amp;from=action=search|word=duduk|type=latest" TargetMode="External"/><Relationship Id="rId35" Type="http://schemas.openxmlformats.org/officeDocument/2006/relationships/hyperlink" Target="http://www.kamus.abqarie.com/display.php?action=view&amp;id=4909&amp;from=action=search|type=latest" TargetMode="External"/><Relationship Id="rId43" Type="http://schemas.openxmlformats.org/officeDocument/2006/relationships/hyperlink" Target="http://www.kamus.abqarie.com/display.php?action=view&amp;id=5401&amp;from=action=search|word=sempurna|type=latest" TargetMode="External"/><Relationship Id="rId48" Type="http://schemas.openxmlformats.org/officeDocument/2006/relationships/hyperlink" Target="http://www.kamus.abqarie.com/display.php?action=view&amp;id=5391&amp;from=action=search|type=latest" TargetMode="External"/><Relationship Id="rId8" Type="http://schemas.openxmlformats.org/officeDocument/2006/relationships/hyperlink" Target="http://www.kamus.abqarie.com/display.php?action=view&amp;id=3059&amp;from=action=search|word=minum|type=lates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mus.abqarie.com/display.php?action=view&amp;id=3073&amp;from=action=search|word=baca|type=latest" TargetMode="External"/><Relationship Id="rId13" Type="http://schemas.openxmlformats.org/officeDocument/2006/relationships/hyperlink" Target="http://www.kamus.abqarie.com/display.php?action=view&amp;id=4892&amp;from=action=search|word=beli|type=latest" TargetMode="External"/><Relationship Id="rId18" Type="http://schemas.openxmlformats.org/officeDocument/2006/relationships/hyperlink" Target="http://www.kamus.abqarie.com/admin.php?action=edit&amp;id=5387&amp;from=action=search|type=latest" TargetMode="External"/><Relationship Id="rId26" Type="http://schemas.openxmlformats.org/officeDocument/2006/relationships/hyperlink" Target="http://www.kamus.abqarie.com/display.php?action=view&amp;id=4904&amp;from=action=search|type=latest" TargetMode="External"/><Relationship Id="rId3" Type="http://schemas.openxmlformats.org/officeDocument/2006/relationships/hyperlink" Target="http://www.kamus.abqarie.com/display.php?action=view&amp;id=4878&amp;from=action=search|by=M" TargetMode="External"/><Relationship Id="rId21" Type="http://schemas.openxmlformats.org/officeDocument/2006/relationships/hyperlink" Target="http://www.kamus.abqarie.com/display.php?action=view&amp;id=4899&amp;from=action=search|word=duduk|type=latest" TargetMode="External"/><Relationship Id="rId7" Type="http://schemas.openxmlformats.org/officeDocument/2006/relationships/hyperlink" Target="http://www.kamus.abqarie.com/display.php?action=view&amp;id=3059&amp;from=action=search|word=minum|type=latest" TargetMode="External"/><Relationship Id="rId12" Type="http://schemas.openxmlformats.org/officeDocument/2006/relationships/hyperlink" Target="http://www.kamus.abqarie.com/display.php?action=view&amp;id=4884&amp;from=action=search|word=tolong|type=latest" TargetMode="External"/><Relationship Id="rId17" Type="http://schemas.openxmlformats.org/officeDocument/2006/relationships/hyperlink" Target="http://www.kamus.abqarie.com/display.php?action=view&amp;id=4901&amp;from=action=search|word=masuk|type=latest" TargetMode="External"/><Relationship Id="rId25" Type="http://schemas.openxmlformats.org/officeDocument/2006/relationships/hyperlink" Target="http://www.kamus.abqarie.com/display.php?action=view&amp;id=5401&amp;from=action=search|word=sempurna|type=latest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www.kamus.abqarie.com/display.php?action=view&amp;id=5391&amp;from=action=search|type=latest" TargetMode="External"/><Relationship Id="rId20" Type="http://schemas.openxmlformats.org/officeDocument/2006/relationships/hyperlink" Target="http://www.kamus.abqarie.com/display.php?action=view&amp;id=5090&amp;from=action=search|word=mahu|type=latest" TargetMode="External"/><Relationship Id="rId29" Type="http://schemas.openxmlformats.org/officeDocument/2006/relationships/hyperlink" Target="http://www.kamus.abqarie.com/display.php?action=view&amp;id=5403&amp;from=action=search|type=lat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mus.abqarie.com/display.php?action=view&amp;id=5&amp;from=action=search|word=makan|type=latest" TargetMode="External"/><Relationship Id="rId11" Type="http://schemas.openxmlformats.org/officeDocument/2006/relationships/hyperlink" Target="http://www.kamus.abqarie.com/display.php?action=view&amp;id=4881&amp;from=action=search|word=lihat|type=latest" TargetMode="External"/><Relationship Id="rId24" Type="http://schemas.openxmlformats.org/officeDocument/2006/relationships/hyperlink" Target="http://www.kamus.abqarie.com/display.php?action=view&amp;id=4906&amp;from=action=search|type=latest" TargetMode="External"/><Relationship Id="rId5" Type="http://schemas.openxmlformats.org/officeDocument/2006/relationships/hyperlink" Target="http://www.kamus.abqarie.com/display.php?action=view&amp;id=3074&amp;from=action=search|word=tulis|type=latest" TargetMode="External"/><Relationship Id="rId15" Type="http://schemas.openxmlformats.org/officeDocument/2006/relationships/hyperlink" Target="http://www.kamus.abqarie.com/display.php?action=view&amp;id=4894&amp;from=action=search|word=tunggu|type=latest" TargetMode="External"/><Relationship Id="rId23" Type="http://schemas.openxmlformats.org/officeDocument/2006/relationships/hyperlink" Target="http://www.kamus.abqarie.com/display.php?action=view&amp;id=5219&amp;from=action=search|word=bersih|type=latest" TargetMode="External"/><Relationship Id="rId28" Type="http://schemas.openxmlformats.org/officeDocument/2006/relationships/hyperlink" Target="http://www.kamus.abqarie.com/display.php?action=view&amp;id=5380&amp;from=action=search|type=latest" TargetMode="External"/><Relationship Id="rId10" Type="http://schemas.openxmlformats.org/officeDocument/2006/relationships/hyperlink" Target="http://www.kamus.abqarie.com/display.php?action=view&amp;id=5474&amp;from=action=search|type=latest" TargetMode="External"/><Relationship Id="rId19" Type="http://schemas.openxmlformats.org/officeDocument/2006/relationships/hyperlink" Target="http://www.kamus.abqarie.com/display.php?action=view&amp;id=4911&amp;from=action=search|type=latest" TargetMode="External"/><Relationship Id="rId4" Type="http://schemas.openxmlformats.org/officeDocument/2006/relationships/hyperlink" Target="http://www.kamus.abqarie.com/display.php?action=view&amp;id=3060&amp;from=action=search|word=pergi|type=latest" TargetMode="External"/><Relationship Id="rId9" Type="http://schemas.openxmlformats.org/officeDocument/2006/relationships/hyperlink" Target="http://www.kamus.abqarie.com/display.php?action=view&amp;id=3061&amp;from=action=search|word=belajar|type=latest" TargetMode="External"/><Relationship Id="rId14" Type="http://schemas.openxmlformats.org/officeDocument/2006/relationships/hyperlink" Target="http://www.kamus.abqarie.com/display.php?action=view&amp;id=4893&amp;from=action=search|word=naik|type=latest" TargetMode="External"/><Relationship Id="rId22" Type="http://schemas.openxmlformats.org/officeDocument/2006/relationships/hyperlink" Target="http://www.kamus.abqarie.com/display.php?action=view&amp;id=5430&amp;from=action=search|type=latest" TargetMode="External"/><Relationship Id="rId27" Type="http://schemas.openxmlformats.org/officeDocument/2006/relationships/hyperlink" Target="http://www.kamus.abqarie.com/display.php?action=view&amp;id=7&amp;from=action=search|by=T|nr_page=5" TargetMode="External"/><Relationship Id="rId30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kamus.abqarie.com/display.php?action=view&amp;id=4881&amp;from=action=search|word=lihat|type=latest" TargetMode="External"/><Relationship Id="rId18" Type="http://schemas.openxmlformats.org/officeDocument/2006/relationships/hyperlink" Target="http://www.kamus.abqarie.com/display.php?action=view&amp;id=4892&amp;from=action=search|word=beli|type=latest" TargetMode="External"/><Relationship Id="rId26" Type="http://schemas.openxmlformats.org/officeDocument/2006/relationships/hyperlink" Target="http://www.kamus.abqarie.com/display.php?action=view&amp;id=5477&amp;from=action=search|type=latest" TargetMode="External"/><Relationship Id="rId39" Type="http://schemas.openxmlformats.org/officeDocument/2006/relationships/hyperlink" Target="http://www.kamus.abqarie.com/display.php?action=view&amp;id=5400&amp;from=action=search|type=latest" TargetMode="External"/><Relationship Id="rId3" Type="http://schemas.openxmlformats.org/officeDocument/2006/relationships/image" Target="../media/image4.jpeg"/><Relationship Id="rId21" Type="http://schemas.openxmlformats.org/officeDocument/2006/relationships/hyperlink" Target="http://www.kamus.abqarie.com/display.php?action=view&amp;id=4895&amp;from=action=search|word=sampai|type=latest" TargetMode="External"/><Relationship Id="rId34" Type="http://schemas.openxmlformats.org/officeDocument/2006/relationships/hyperlink" Target="http://www.kamus.abqarie.com/display.php?action=view&amp;id=4909&amp;from=action=search|type=latest" TargetMode="External"/><Relationship Id="rId42" Type="http://schemas.openxmlformats.org/officeDocument/2006/relationships/hyperlink" Target="http://www.kamus.abqarie.com/display.php?action=view&amp;id=5464&amp;from=action=search|type=latest" TargetMode="External"/><Relationship Id="rId47" Type="http://schemas.openxmlformats.org/officeDocument/2006/relationships/hyperlink" Target="http://www.kamus.abqarie.com/display.php?action=view&amp;id=5472&amp;from=action=search|type=latest" TargetMode="External"/><Relationship Id="rId50" Type="http://schemas.openxmlformats.org/officeDocument/2006/relationships/image" Target="../media/image2.png"/><Relationship Id="rId7" Type="http://schemas.openxmlformats.org/officeDocument/2006/relationships/hyperlink" Target="http://www.kamus.abqarie.com/display.php?action=view&amp;id=3074&amp;from=action=search|word=tulis|type=latest" TargetMode="External"/><Relationship Id="rId12" Type="http://schemas.openxmlformats.org/officeDocument/2006/relationships/hyperlink" Target="http://www.kamus.abqarie.com/display.php?action=view&amp;id=4880&amp;from=action=search|word=praktik|type=latest" TargetMode="External"/><Relationship Id="rId17" Type="http://schemas.openxmlformats.org/officeDocument/2006/relationships/hyperlink" Target="http://www.kamus.abqarie.com/display.php?action=view&amp;id=4891&amp;from=action=search|word=tanya|type=latest" TargetMode="External"/><Relationship Id="rId25" Type="http://schemas.openxmlformats.org/officeDocument/2006/relationships/hyperlink" Target="http://www.kamus.abqarie.com/display.php?action=view&amp;id=4901&amp;from=action=search|word=masuk|type=latest" TargetMode="External"/><Relationship Id="rId33" Type="http://schemas.openxmlformats.org/officeDocument/2006/relationships/hyperlink" Target="http://www.kamus.abqarie.com/display.php?action=view&amp;id=4902&amp;from=action=search|word=rasa|type=latest" TargetMode="External"/><Relationship Id="rId38" Type="http://schemas.openxmlformats.org/officeDocument/2006/relationships/hyperlink" Target="http://www.kamus.abqarie.com/display.php?action=view&amp;id=4906&amp;from=action=search|type=latest" TargetMode="External"/><Relationship Id="rId46" Type="http://schemas.openxmlformats.org/officeDocument/2006/relationships/hyperlink" Target="http://www.kamus.abqarie.com/display.php?action=view&amp;id=5466&amp;from=action=search|type=latest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kamus.abqarie.com/display.php?action=view&amp;id=5468&amp;from=action=search|type=latest" TargetMode="External"/><Relationship Id="rId20" Type="http://schemas.openxmlformats.org/officeDocument/2006/relationships/hyperlink" Target="http://www.kamus.abqarie.com/display.php?action=view&amp;id=4894&amp;from=action=search|word=tunggu|type=latest" TargetMode="External"/><Relationship Id="rId29" Type="http://schemas.openxmlformats.org/officeDocument/2006/relationships/hyperlink" Target="http://www.kamus.abqarie.com/display.php?action=view&amp;id=5090&amp;from=action=search|word=mahu|type=latest" TargetMode="External"/><Relationship Id="rId41" Type="http://schemas.openxmlformats.org/officeDocument/2006/relationships/hyperlink" Target="http://www.kamus.abqarie.com/display.php?action=view&amp;id=5094&amp;from=action=search|word=balik|type=lat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mus.abqarie.com/display.php?action=view&amp;id=4879&amp;from=action=search|word=kerja|type=latest" TargetMode="External"/><Relationship Id="rId11" Type="http://schemas.openxmlformats.org/officeDocument/2006/relationships/hyperlink" Target="http://www.kamus.abqarie.com/display.php?action=view&amp;id=3061&amp;from=action=search|word=belajar|type=latest" TargetMode="External"/><Relationship Id="rId24" Type="http://schemas.openxmlformats.org/officeDocument/2006/relationships/hyperlink" Target="http://www.kamus.abqarie.com/display.php?action=view&amp;id=4900&amp;from=action=search|word=lihat|type=latest" TargetMode="External"/><Relationship Id="rId32" Type="http://schemas.openxmlformats.org/officeDocument/2006/relationships/hyperlink" Target="http://www.kamus.abqarie.com/display.php?action=view&amp;id=4898&amp;from=action=search|word=pakai|type=latest" TargetMode="External"/><Relationship Id="rId37" Type="http://schemas.openxmlformats.org/officeDocument/2006/relationships/hyperlink" Target="http://www.kamus.abqarie.com/display.php?action=view&amp;id=5219&amp;from=action=search|word=bersih|type=latest" TargetMode="External"/><Relationship Id="rId40" Type="http://schemas.openxmlformats.org/officeDocument/2006/relationships/hyperlink" Target="http://www.kamus.abqarie.com/display.php?action=view&amp;id=4904&amp;from=action=search|type=latest" TargetMode="External"/><Relationship Id="rId45" Type="http://schemas.openxmlformats.org/officeDocument/2006/relationships/hyperlink" Target="http://www.kamus.abqarie.com/display.php?action=view&amp;id=5465&amp;from=action=search|type=latest" TargetMode="External"/><Relationship Id="rId5" Type="http://schemas.openxmlformats.org/officeDocument/2006/relationships/hyperlink" Target="http://www.kamus.abqarie.com/display.php?action=view&amp;id=3060&amp;from=action=search|word=pergi|type=latest" TargetMode="External"/><Relationship Id="rId15" Type="http://schemas.openxmlformats.org/officeDocument/2006/relationships/hyperlink" Target="http://www.kamus.abqarie.com/display.php?action=view&amp;id=4888&amp;from=action=search|word=lukis|type=latest" TargetMode="External"/><Relationship Id="rId23" Type="http://schemas.openxmlformats.org/officeDocument/2006/relationships/hyperlink" Target="http://www.kamus.abqarie.com/display.php?action=view&amp;id=4897&amp;from=action=search|word=keluar|type=latest" TargetMode="External"/><Relationship Id="rId28" Type="http://schemas.openxmlformats.org/officeDocument/2006/relationships/hyperlink" Target="http://www.kamus.abqarie.com/display.php?action=view&amp;id=4911&amp;from=action=search|type=latest" TargetMode="External"/><Relationship Id="rId36" Type="http://schemas.openxmlformats.org/officeDocument/2006/relationships/hyperlink" Target="http://www.kamus.abqarie.com/admin.php?action=edit&amp;id=5387&amp;from=action=search|type=latest" TargetMode="External"/><Relationship Id="rId49" Type="http://schemas.openxmlformats.org/officeDocument/2006/relationships/hyperlink" Target="http://www.kamus.abqarie.com/display.php?action=view&amp;id=5391&amp;from=action=search|type=latest" TargetMode="External"/><Relationship Id="rId10" Type="http://schemas.openxmlformats.org/officeDocument/2006/relationships/hyperlink" Target="http://www.kamus.abqarie.com/display.php?action=view&amp;id=3073&amp;from=action=search|word=baca|type=latest" TargetMode="External"/><Relationship Id="rId19" Type="http://schemas.openxmlformats.org/officeDocument/2006/relationships/hyperlink" Target="http://www.kamus.abqarie.com/display.php?action=view&amp;id=4893&amp;from=action=search|word=naik|type=latest" TargetMode="External"/><Relationship Id="rId31" Type="http://schemas.openxmlformats.org/officeDocument/2006/relationships/hyperlink" Target="http://www.kamus.abqarie.com/display.php?action=view&amp;id=5430&amp;from=action=search|type=latest" TargetMode="External"/><Relationship Id="rId44" Type="http://schemas.openxmlformats.org/officeDocument/2006/relationships/hyperlink" Target="http://www.kamus.abqarie.com/display.php?action=view&amp;id=5471&amp;from=action=search|type=latest" TargetMode="External"/><Relationship Id="rId4" Type="http://schemas.openxmlformats.org/officeDocument/2006/relationships/hyperlink" Target="http://www.kamus.abqarie.com/display.php?action=view&amp;id=4878&amp;from=action=search|by=M" TargetMode="External"/><Relationship Id="rId9" Type="http://schemas.openxmlformats.org/officeDocument/2006/relationships/hyperlink" Target="http://www.kamus.abqarie.com/display.php?action=view&amp;id=3059&amp;from=action=search|word=minum|type=latest" TargetMode="External"/><Relationship Id="rId14" Type="http://schemas.openxmlformats.org/officeDocument/2006/relationships/hyperlink" Target="http://www.kamus.abqarie.com/display.php?action=view&amp;id=4884&amp;from=action=search|word=tolong|type=latest" TargetMode="External"/><Relationship Id="rId22" Type="http://schemas.openxmlformats.org/officeDocument/2006/relationships/hyperlink" Target="http://www.kamus.abqarie.com/display.php?action=view&amp;id=4896&amp;from=action=search|word=kata|type=latest" TargetMode="External"/><Relationship Id="rId27" Type="http://schemas.openxmlformats.org/officeDocument/2006/relationships/hyperlink" Target="http://www.kamus.abqarie.com/display.php?action=view&amp;id=4907&amp;from=action=search|type=latest" TargetMode="External"/><Relationship Id="rId30" Type="http://schemas.openxmlformats.org/officeDocument/2006/relationships/hyperlink" Target="http://www.kamus.abqarie.com/display.php?action=view&amp;id=5467&amp;from=action=search|word=cakap|type=latest" TargetMode="External"/><Relationship Id="rId35" Type="http://schemas.openxmlformats.org/officeDocument/2006/relationships/hyperlink" Target="http://www.kamus.abqarie.com/display.php?action=view&amp;id=4903&amp;from=action=search|word=ambil|type=latest" TargetMode="External"/><Relationship Id="rId43" Type="http://schemas.openxmlformats.org/officeDocument/2006/relationships/hyperlink" Target="http://www.kamus.abqarie.com/display.php?action=view&amp;id=5470&amp;from=action=search|type=latest" TargetMode="External"/><Relationship Id="rId48" Type="http://schemas.openxmlformats.org/officeDocument/2006/relationships/hyperlink" Target="http://www.kamus.abqarie.com/display.php?action=view&amp;id=5469&amp;from=action=search|type=latest" TargetMode="External"/><Relationship Id="rId8" Type="http://schemas.openxmlformats.org/officeDocument/2006/relationships/hyperlink" Target="http://www.kamus.abqarie.com/display.php?action=view&amp;id=5&amp;from=action=search|word=makan|type=late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amus abqarie back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9250" cy="7391400"/>
          </a:xfrm>
          <a:prstGeom prst="rect">
            <a:avLst/>
          </a:prstGeom>
        </p:spPr>
      </p:pic>
      <p:pic>
        <p:nvPicPr>
          <p:cNvPr id="14" name="Picture 13" descr="abqarie-text-ar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-237564"/>
            <a:ext cx="4038600" cy="8314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05200"/>
            <a:ext cx="9296400" cy="6096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Kharashi 59 Naskh" pitchFamily="2" charset="-78"/>
              </a:rPr>
              <a:t/>
            </a:r>
            <a:br>
              <a:rPr lang="en-US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Kharashi 59 Naskh" pitchFamily="2" charset="-78"/>
              </a:rPr>
            </a:br>
            <a:r>
              <a:rPr lang="en-US" sz="31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Kharashi 59 Naskh" pitchFamily="2" charset="-78"/>
              </a:rPr>
              <a:t>www.kamus.abqarie.com</a:t>
            </a:r>
            <a:r>
              <a:rPr lang="ar-EG" dirty="0" smtClean="0">
                <a:solidFill>
                  <a:srgbClr val="FF0000"/>
                </a:solidFill>
              </a:rPr>
              <a:t/>
            </a:r>
            <a:br>
              <a:rPr lang="ar-EG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  <a:latin typeface="ae_Japan" pitchFamily="18" charset="-78"/>
              <a:cs typeface="MCS Hijon S_U normal.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295400"/>
          </a:xfrm>
        </p:spPr>
        <p:txBody>
          <a:bodyPr/>
          <a:lstStyle/>
          <a:p>
            <a:r>
              <a:rPr lang="en-US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Impact" pitchFamily="34" charset="0"/>
              </a:rPr>
              <a:t>MAZUKI IZANI BIN ISMAIL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Impact" pitchFamily="34" charset="0"/>
              </a:rPr>
              <a:t>AKADEMI PENGAJIAN BAHASA</a:t>
            </a:r>
            <a:endParaRPr lang="en-US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7" name="12-Point Star 6"/>
          <p:cNvSpPr/>
          <p:nvPr/>
        </p:nvSpPr>
        <p:spPr>
          <a:xfrm rot="20498017">
            <a:off x="6495981" y="4092946"/>
            <a:ext cx="1447800" cy="838200"/>
          </a:xfrm>
          <a:prstGeom prst="star1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arda" pitchFamily="2" charset="0"/>
              </a:rPr>
              <a:t>Beta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arda" pitchFamily="2" charset="0"/>
            </a:endParaRPr>
          </a:p>
        </p:txBody>
      </p:sp>
      <p:pic>
        <p:nvPicPr>
          <p:cNvPr id="13" name="Picture 12" descr="kamus-abqarie-tex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533400"/>
            <a:ext cx="6477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amus abqarie back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 smtClean="0">
                <a:latin typeface="ae_AlBattar" pitchFamily="18" charset="-78"/>
                <a:cs typeface="ae_AlBattar" pitchFamily="18" charset="-78"/>
              </a:rPr>
              <a:t>قاموس عبقري</a:t>
            </a:r>
            <a:endParaRPr lang="en-US" dirty="0">
              <a:latin typeface="ae_AlBattar" pitchFamily="18" charset="-78"/>
              <a:cs typeface="ae_AlBattar" pitchFamily="18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Senarai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kod</a:t>
            </a:r>
            <a:r>
              <a:rPr lang="en-US" sz="2400" b="1" dirty="0" smtClean="0"/>
              <a:t> BAB501</a:t>
            </a:r>
            <a:endParaRPr lang="en-US" sz="2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0725" y="1600200"/>
            <a:ext cx="2286000" cy="4525963"/>
          </a:xfrm>
        </p:spPr>
        <p:txBody>
          <a:bodyPr>
            <a:normAutofit fontScale="55000" lnSpcReduction="20000"/>
          </a:bodyPr>
          <a:lstStyle/>
          <a:p>
            <a:r>
              <a:rPr lang="ar-EG" dirty="0" smtClean="0"/>
              <a:t>س</a:t>
            </a:r>
            <a:r>
              <a:rPr lang="en-US" dirty="0" smtClean="0"/>
              <a:t> – s</a:t>
            </a:r>
          </a:p>
          <a:p>
            <a:r>
              <a:rPr lang="ar-EG" dirty="0" smtClean="0"/>
              <a:t>س</a:t>
            </a:r>
            <a:r>
              <a:rPr lang="en-US" dirty="0" smtClean="0"/>
              <a:t> – </a:t>
            </a:r>
          </a:p>
          <a:p>
            <a:r>
              <a:rPr lang="ar-EG" dirty="0" smtClean="0"/>
              <a:t>س</a:t>
            </a:r>
            <a:r>
              <a:rPr lang="en-US" dirty="0" smtClean="0"/>
              <a:t> – </a:t>
            </a:r>
          </a:p>
          <a:p>
            <a:r>
              <a:rPr lang="ar-EG" dirty="0" smtClean="0"/>
              <a:t>س</a:t>
            </a:r>
            <a:r>
              <a:rPr lang="en-US" dirty="0" smtClean="0"/>
              <a:t> – </a:t>
            </a:r>
          </a:p>
          <a:p>
            <a:r>
              <a:rPr lang="ar-EG" dirty="0" smtClean="0"/>
              <a:t>س</a:t>
            </a:r>
            <a:r>
              <a:rPr lang="en-US" dirty="0" smtClean="0"/>
              <a:t> – </a:t>
            </a:r>
          </a:p>
          <a:p>
            <a:r>
              <a:rPr lang="ar-EG" dirty="0" smtClean="0"/>
              <a:t>س</a:t>
            </a:r>
            <a:r>
              <a:rPr lang="en-US" dirty="0" smtClean="0"/>
              <a:t> – </a:t>
            </a:r>
          </a:p>
          <a:p>
            <a:r>
              <a:rPr lang="ar-EG" dirty="0" smtClean="0"/>
              <a:t>س</a:t>
            </a:r>
            <a:r>
              <a:rPr lang="en-US" dirty="0" smtClean="0"/>
              <a:t> – </a:t>
            </a:r>
          </a:p>
          <a:p>
            <a:r>
              <a:rPr lang="ar-EG" dirty="0" smtClean="0"/>
              <a:t>س</a:t>
            </a:r>
            <a:r>
              <a:rPr lang="en-US" dirty="0" smtClean="0"/>
              <a:t> – </a:t>
            </a:r>
          </a:p>
          <a:p>
            <a:r>
              <a:rPr lang="ar-EG" dirty="0" smtClean="0"/>
              <a:t>س</a:t>
            </a:r>
            <a:r>
              <a:rPr lang="en-US" dirty="0" smtClean="0"/>
              <a:t> – </a:t>
            </a:r>
          </a:p>
          <a:p>
            <a:r>
              <a:rPr lang="ar-EG" dirty="0" smtClean="0"/>
              <a:t>س</a:t>
            </a:r>
            <a:r>
              <a:rPr lang="en-US" dirty="0" smtClean="0"/>
              <a:t> – </a:t>
            </a:r>
          </a:p>
          <a:p>
            <a:r>
              <a:rPr lang="ar-EG" dirty="0" smtClean="0"/>
              <a:t>س</a:t>
            </a:r>
            <a:r>
              <a:rPr lang="en-US" dirty="0" smtClean="0"/>
              <a:t> – </a:t>
            </a:r>
          </a:p>
          <a:p>
            <a:r>
              <a:rPr lang="ar-EG" dirty="0" smtClean="0"/>
              <a:t>س</a:t>
            </a:r>
            <a:r>
              <a:rPr lang="en-US" dirty="0" smtClean="0"/>
              <a:t> – </a:t>
            </a:r>
          </a:p>
          <a:p>
            <a:r>
              <a:rPr lang="ar-EG" dirty="0" smtClean="0"/>
              <a:t>س</a:t>
            </a:r>
            <a:r>
              <a:rPr lang="en-US" dirty="0" smtClean="0"/>
              <a:t> – </a:t>
            </a:r>
          </a:p>
          <a:p>
            <a:r>
              <a:rPr lang="ar-EG" dirty="0" smtClean="0"/>
              <a:t>س</a:t>
            </a:r>
            <a:r>
              <a:rPr lang="en-US" dirty="0" smtClean="0"/>
              <a:t> – </a:t>
            </a:r>
          </a:p>
          <a:p>
            <a:r>
              <a:rPr lang="ar-EG" dirty="0" smtClean="0"/>
              <a:t>س</a:t>
            </a:r>
            <a:r>
              <a:rPr lang="en-US" dirty="0" smtClean="0"/>
              <a:t> – </a:t>
            </a:r>
          </a:p>
          <a:p>
            <a:r>
              <a:rPr lang="ar-EG" dirty="0" smtClean="0"/>
              <a:t>س</a:t>
            </a:r>
            <a:r>
              <a:rPr lang="en-US" dirty="0" smtClean="0"/>
              <a:t> –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400125" y="1600200"/>
            <a:ext cx="228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295725" y="1600200"/>
            <a:ext cx="228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abqarie-text-ar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-237564"/>
            <a:ext cx="4038600" cy="831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mus abqarie back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… </a:t>
            </a:r>
            <a:r>
              <a:rPr lang="en-US" sz="2000" i="1" dirty="0" err="1" smtClean="0"/>
              <a:t>bersambung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pelajar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membina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“</a:t>
            </a:r>
            <a:r>
              <a:rPr lang="en-US" b="1" dirty="0" err="1" smtClean="0"/>
              <a:t>Saya</a:t>
            </a:r>
            <a:r>
              <a:rPr lang="en-US" b="1" dirty="0" smtClean="0"/>
              <a:t> </a:t>
            </a:r>
            <a:r>
              <a:rPr lang="en-US" b="1" dirty="0" err="1" smtClean="0"/>
              <a:t>minum</a:t>
            </a:r>
            <a:r>
              <a:rPr lang="en-US" b="1" dirty="0" smtClean="0"/>
              <a:t> kopi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Kamus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‘</a:t>
            </a:r>
            <a:r>
              <a:rPr lang="en-US" dirty="0" err="1" smtClean="0"/>
              <a:t>saya</a:t>
            </a:r>
            <a:r>
              <a:rPr lang="en-US" dirty="0" smtClean="0"/>
              <a:t>’ = </a:t>
            </a:r>
            <a:r>
              <a:rPr lang="ar-EG" b="1" dirty="0" smtClean="0">
                <a:solidFill>
                  <a:srgbClr val="FF0000"/>
                </a:solidFill>
              </a:rPr>
              <a:t>أَنَا</a:t>
            </a:r>
            <a:r>
              <a:rPr lang="en-US" dirty="0" smtClean="0"/>
              <a:t>, ‘</a:t>
            </a:r>
            <a:r>
              <a:rPr lang="en-US" dirty="0" err="1" smtClean="0"/>
              <a:t>minum</a:t>
            </a:r>
            <a:r>
              <a:rPr lang="en-US" dirty="0" smtClean="0"/>
              <a:t>’ = </a:t>
            </a:r>
            <a:r>
              <a:rPr lang="ar-EG" b="1" dirty="0" smtClean="0">
                <a:solidFill>
                  <a:srgbClr val="FF0000"/>
                </a:solidFill>
              </a:rPr>
              <a:t>شَرِبَ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‘kopi’ = </a:t>
            </a:r>
            <a:r>
              <a:rPr lang="ar-EG" b="1" dirty="0" smtClean="0">
                <a:solidFill>
                  <a:srgbClr val="FF0000"/>
                </a:solidFill>
              </a:rPr>
              <a:t>قَهْوَة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digabungkan</a:t>
            </a:r>
            <a:r>
              <a:rPr lang="en-US" dirty="0" smtClean="0"/>
              <a:t>,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: </a:t>
            </a:r>
            <a:r>
              <a:rPr lang="ar-EG" b="1" dirty="0" smtClean="0">
                <a:solidFill>
                  <a:srgbClr val="FF0000"/>
                </a:solidFill>
              </a:rPr>
              <a:t>أَنَا شَرِبَ قَهْوَة</a:t>
            </a:r>
          </a:p>
          <a:p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tatabahasanya</a:t>
            </a:r>
            <a:r>
              <a:rPr lang="en-US" dirty="0" smtClean="0"/>
              <a:t>, </a:t>
            </a:r>
            <a:r>
              <a:rPr lang="en-US" dirty="0" err="1" smtClean="0"/>
              <a:t>iaitu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ar-EG" b="1" dirty="0" smtClean="0">
                <a:solidFill>
                  <a:srgbClr val="FF0000"/>
                </a:solidFill>
              </a:rPr>
              <a:t>شَرِبَ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ar-EG" b="1" dirty="0" smtClean="0">
                <a:solidFill>
                  <a:srgbClr val="FF0000"/>
                </a:solidFill>
              </a:rPr>
              <a:t>شَرِبَ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bermaksud</a:t>
            </a:r>
            <a:r>
              <a:rPr lang="en-US" dirty="0" smtClean="0"/>
              <a:t> “</a:t>
            </a:r>
            <a:r>
              <a:rPr lang="en-US" b="1" dirty="0" err="1" smtClean="0"/>
              <a:t>dia</a:t>
            </a:r>
            <a:r>
              <a:rPr lang="en-US" b="1" dirty="0" smtClean="0"/>
              <a:t> (L)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 smtClean="0"/>
              <a:t>minum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 smtClean="0">
                <a:latin typeface="ae_AlBattar" pitchFamily="18" charset="-78"/>
                <a:cs typeface="ae_AlBattar" pitchFamily="18" charset="-78"/>
              </a:rPr>
              <a:t>قاموس عبقري</a:t>
            </a:r>
            <a:endParaRPr lang="en-US" dirty="0">
              <a:latin typeface="ae_AlBattar" pitchFamily="18" charset="-78"/>
              <a:cs typeface="ae_AlBattar" pitchFamily="18" charset="-78"/>
            </a:endParaRPr>
          </a:p>
        </p:txBody>
      </p:sp>
      <p:pic>
        <p:nvPicPr>
          <p:cNvPr id="6" name="Picture 5" descr="abqarie-text-ar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-237564"/>
            <a:ext cx="4038600" cy="831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mus abqarie back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… </a:t>
            </a:r>
            <a:r>
              <a:rPr lang="en-US" sz="2000" i="1" dirty="0" err="1" smtClean="0"/>
              <a:t>sambungan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dibetulkan</a:t>
            </a:r>
            <a:r>
              <a:rPr lang="en-US" dirty="0" smtClean="0"/>
              <a:t> </a:t>
            </a:r>
            <a:r>
              <a:rPr lang="en-US" b="1" dirty="0" err="1" smtClean="0"/>
              <a:t>selari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penggunaan</a:t>
            </a:r>
            <a:r>
              <a:rPr lang="en-US" b="1" dirty="0" smtClean="0"/>
              <a:t> </a:t>
            </a:r>
            <a:r>
              <a:rPr lang="en-US" b="1" dirty="0" err="1" smtClean="0"/>
              <a:t>kata</a:t>
            </a:r>
            <a:r>
              <a:rPr lang="en-US" b="1" dirty="0" smtClean="0"/>
              <a:t> </a:t>
            </a:r>
            <a:r>
              <a:rPr lang="en-US" b="1" dirty="0" err="1" smtClean="0"/>
              <a:t>ganti</a:t>
            </a:r>
            <a:r>
              <a:rPr lang="en-US" b="1" dirty="0" smtClean="0"/>
              <a:t> </a:t>
            </a:r>
            <a:r>
              <a:rPr lang="en-US" b="1" dirty="0" err="1" smtClean="0"/>
              <a:t>diri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, </a:t>
            </a:r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 smtClean="0"/>
              <a:t>kata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berubah</a:t>
            </a:r>
            <a:r>
              <a:rPr lang="en-US" b="1" dirty="0" smtClean="0"/>
              <a:t> </a:t>
            </a:r>
            <a:r>
              <a:rPr lang="en-US" b="1" dirty="0" err="1" smtClean="0"/>
              <a:t>mengikut</a:t>
            </a:r>
            <a:r>
              <a:rPr lang="en-US" b="1" dirty="0" smtClean="0"/>
              <a:t> </a:t>
            </a:r>
            <a:r>
              <a:rPr lang="en-US" b="1" dirty="0" err="1" smtClean="0"/>
              <a:t>kata</a:t>
            </a:r>
            <a:r>
              <a:rPr lang="en-US" b="1" dirty="0" smtClean="0"/>
              <a:t> </a:t>
            </a:r>
            <a:r>
              <a:rPr lang="en-US" b="1" dirty="0" err="1" smtClean="0"/>
              <a:t>ganti</a:t>
            </a:r>
            <a:r>
              <a:rPr lang="en-US" b="1" dirty="0" smtClean="0"/>
              <a:t> </a:t>
            </a:r>
            <a:r>
              <a:rPr lang="en-US" b="1" dirty="0" err="1" smtClean="0"/>
              <a:t>diri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formula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merujuk</a:t>
            </a:r>
            <a:r>
              <a:rPr lang="en-US" dirty="0" smtClean="0"/>
              <a:t> </a:t>
            </a:r>
            <a:r>
              <a:rPr lang="en-US" dirty="0" err="1" smtClean="0"/>
              <a:t>jadualnya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Kamus</a:t>
            </a:r>
            <a:r>
              <a:rPr lang="en-US" dirty="0" smtClean="0"/>
              <a:t> </a:t>
            </a:r>
            <a:r>
              <a:rPr lang="en-US" dirty="0" err="1" smtClean="0"/>
              <a:t>Abqarie</a:t>
            </a:r>
            <a:r>
              <a:rPr lang="en-US" dirty="0" smtClean="0"/>
              <a:t> Online.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minum</a:t>
            </a:r>
            <a:r>
              <a:rPr lang="en-US" dirty="0" smtClean="0"/>
              <a:t>”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Kamus</a:t>
            </a:r>
            <a:r>
              <a:rPr lang="en-US" dirty="0" smtClean="0"/>
              <a:t> </a:t>
            </a:r>
            <a:r>
              <a:rPr lang="en-US" dirty="0" err="1" smtClean="0"/>
              <a:t>Abqarie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“</a:t>
            </a:r>
            <a:r>
              <a:rPr lang="ar-EG" b="1" dirty="0" smtClean="0">
                <a:solidFill>
                  <a:srgbClr val="FF0000"/>
                </a:solidFill>
              </a:rPr>
              <a:t>أَنَا أَشْرَبُ</a:t>
            </a:r>
            <a:r>
              <a:rPr lang="en-US" dirty="0" smtClean="0"/>
              <a:t>”, </a:t>
            </a:r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ayat</a:t>
            </a:r>
            <a:r>
              <a:rPr lang="en-US" dirty="0" smtClean="0"/>
              <a:t> yang </a:t>
            </a:r>
            <a:r>
              <a:rPr lang="en-US" dirty="0" err="1" smtClean="0"/>
              <a:t>betul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: </a:t>
            </a:r>
            <a:r>
              <a:rPr lang="ar-EG" b="1" dirty="0" smtClean="0">
                <a:solidFill>
                  <a:srgbClr val="FF0000"/>
                </a:solidFill>
              </a:rPr>
              <a:t>أَنَا أَشَرَبُ القَهْوَة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 smtClean="0">
                <a:latin typeface="ae_AlBattar" pitchFamily="18" charset="-78"/>
                <a:cs typeface="ae_AlBattar" pitchFamily="18" charset="-78"/>
              </a:rPr>
              <a:t>قاموس عبقري</a:t>
            </a:r>
            <a:endParaRPr lang="en-US" dirty="0">
              <a:latin typeface="ae_AlBattar" pitchFamily="18" charset="-78"/>
              <a:cs typeface="ae_AlBattar" pitchFamily="18" charset="-78"/>
            </a:endParaRPr>
          </a:p>
        </p:txBody>
      </p:sp>
      <p:pic>
        <p:nvPicPr>
          <p:cNvPr id="6" name="Picture 5" descr="abqarie-text-ar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-237564"/>
            <a:ext cx="4038600" cy="831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Kamus</a:t>
            </a:r>
            <a:r>
              <a:rPr lang="en-US" dirty="0" smtClean="0"/>
              <a:t> </a:t>
            </a:r>
            <a:r>
              <a:rPr lang="en-US" dirty="0" err="1" smtClean="0"/>
              <a:t>Abqarie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 smtClean="0"/>
              <a:t>kata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, </a:t>
            </a:r>
            <a:r>
              <a:rPr lang="en-US" dirty="0" err="1" smtClean="0"/>
              <a:t>berbanding</a:t>
            </a:r>
            <a:r>
              <a:rPr lang="en-US" dirty="0" smtClean="0"/>
              <a:t> </a:t>
            </a:r>
            <a:r>
              <a:rPr lang="en-US" dirty="0" err="1" smtClean="0"/>
              <a:t>kamus-kamus</a:t>
            </a:r>
            <a:r>
              <a:rPr lang="en-US" dirty="0" smtClean="0"/>
              <a:t> lain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b="1" dirty="0" err="1" smtClean="0"/>
              <a:t>ganti</a:t>
            </a:r>
            <a:r>
              <a:rPr lang="en-US" b="1" dirty="0" smtClean="0"/>
              <a:t> </a:t>
            </a:r>
            <a:r>
              <a:rPr lang="en-US" b="1" dirty="0" err="1" smtClean="0"/>
              <a:t>diri</a:t>
            </a:r>
            <a:r>
              <a:rPr lang="en-US" b="1" dirty="0" smtClean="0"/>
              <a:t> </a:t>
            </a:r>
            <a:r>
              <a:rPr lang="en-US" b="1" dirty="0" err="1" smtClean="0"/>
              <a:t>ketiga</a:t>
            </a:r>
            <a:r>
              <a:rPr lang="en-US" b="1" dirty="0" smtClean="0"/>
              <a:t> (L) (1 </a:t>
            </a:r>
            <a:r>
              <a:rPr lang="en-US" b="1" dirty="0" err="1" smtClean="0"/>
              <a:t>orang</a:t>
            </a:r>
            <a:r>
              <a:rPr lang="en-US" b="1" dirty="0" smtClean="0"/>
              <a:t>)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tiada</a:t>
            </a:r>
            <a:r>
              <a:rPr lang="en-US" dirty="0" smtClean="0"/>
              <a:t>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 </a:t>
            </a:r>
            <a:r>
              <a:rPr lang="en-US" dirty="0" err="1" smtClean="0"/>
              <a:t>terutamanya</a:t>
            </a:r>
            <a:r>
              <a:rPr lang="en-US" dirty="0" smtClean="0"/>
              <a:t> </a:t>
            </a:r>
            <a:r>
              <a:rPr lang="en-US" dirty="0" err="1" smtClean="0"/>
              <a:t>pelajar-pelajar</a:t>
            </a:r>
            <a:r>
              <a:rPr lang="en-US" dirty="0" smtClean="0"/>
              <a:t> </a:t>
            </a:r>
            <a:r>
              <a:rPr lang="en-US" dirty="0" err="1" smtClean="0"/>
              <a:t>UiTM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 smtClean="0">
                <a:latin typeface="ae_AlBattar" pitchFamily="18" charset="-78"/>
                <a:cs typeface="ae_AlBattar" pitchFamily="18" charset="-78"/>
              </a:rPr>
              <a:t>قاموس عبقري</a:t>
            </a:r>
            <a:endParaRPr lang="en-US" dirty="0">
              <a:latin typeface="ae_AlBattar" pitchFamily="18" charset="-78"/>
              <a:cs typeface="ae_AlBattar" pitchFamily="18" charset="-78"/>
            </a:endParaRPr>
          </a:p>
        </p:txBody>
      </p:sp>
      <p:pic>
        <p:nvPicPr>
          <p:cNvPr id="5" name="Picture 4" descr="kamus abqarie back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6" name="Picture 5" descr="abqarie-text-ar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-237564"/>
            <a:ext cx="4038600" cy="831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amus abqarie back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bqarie-text-ar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-237564"/>
            <a:ext cx="4038600" cy="831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mus abqarie back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Google.com,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kamus</a:t>
            </a:r>
            <a:r>
              <a:rPr lang="en-US" dirty="0" smtClean="0"/>
              <a:t> </a:t>
            </a:r>
            <a:r>
              <a:rPr lang="en-US" dirty="0" err="1" smtClean="0"/>
              <a:t>Melayu</a:t>
            </a:r>
            <a:r>
              <a:rPr lang="en-US" dirty="0" smtClean="0"/>
              <a:t>-Arab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carian</a:t>
            </a:r>
            <a:r>
              <a:rPr lang="en-US" dirty="0" smtClean="0"/>
              <a:t>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internet.</a:t>
            </a:r>
          </a:p>
          <a:p>
            <a:r>
              <a:rPr lang="en-US" dirty="0" err="1" smtClean="0"/>
              <a:t>Antara</a:t>
            </a:r>
            <a:r>
              <a:rPr lang="en-US" dirty="0" smtClean="0"/>
              <a:t> yang </a:t>
            </a:r>
            <a:r>
              <a:rPr lang="en-US" dirty="0" err="1" smtClean="0"/>
              <a:t>terkenal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 smtClean="0">
                <a:latin typeface="ae_AlBattar" pitchFamily="18" charset="-78"/>
                <a:cs typeface="AGA Cordoba Regular" pitchFamily="2" charset="-78"/>
              </a:rPr>
              <a:t>قاموس عبقري</a:t>
            </a:r>
            <a:endParaRPr lang="en-US" dirty="0">
              <a:latin typeface="ae_AlBattar" pitchFamily="18" charset="-78"/>
              <a:cs typeface="AGA Cordoba Regular" pitchFamily="2" charset="-78"/>
            </a:endParaRPr>
          </a:p>
        </p:txBody>
      </p:sp>
      <p:pic>
        <p:nvPicPr>
          <p:cNvPr id="6" name="Picture 5" descr="abqarie-text-ar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-237564"/>
            <a:ext cx="4038600" cy="831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amus abqarie back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Translator</a:t>
            </a:r>
            <a:br>
              <a:rPr lang="en-US" dirty="0" smtClean="0"/>
            </a:br>
            <a:r>
              <a:rPr lang="en-US" sz="2400" dirty="0" smtClean="0"/>
              <a:t>-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menterjemah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</a:t>
            </a:r>
            <a:r>
              <a:rPr lang="en-US" sz="2400" dirty="0" err="1" smtClean="0"/>
              <a:t>Melayu</a:t>
            </a:r>
            <a:r>
              <a:rPr lang="en-US" sz="2400" dirty="0" smtClean="0"/>
              <a:t>-Arab</a:t>
            </a:r>
            <a:endParaRPr lang="en-US" sz="2400" dirty="0"/>
          </a:p>
        </p:txBody>
      </p:sp>
      <p:pic>
        <p:nvPicPr>
          <p:cNvPr id="4" name="Content Placeholder 3" descr="google translato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14761"/>
            <a:ext cx="8229600" cy="3896841"/>
          </a:xfrm>
          <a:ln>
            <a:solidFill>
              <a:srgbClr val="080808">
                <a:alpha val="99000"/>
              </a:srgb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38800" y="1981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4"/>
              </a:rPr>
              <a:t>http://translate.google.com/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 smtClean="0">
                <a:latin typeface="ae_AlBattar" pitchFamily="18" charset="-78"/>
                <a:cs typeface="FS_Hilal_St_Fat" pitchFamily="2" charset="-78"/>
              </a:rPr>
              <a:t>قاموس عبقري</a:t>
            </a:r>
            <a:endParaRPr lang="en-US" dirty="0">
              <a:latin typeface="ae_AlBattar" pitchFamily="18" charset="-78"/>
              <a:cs typeface="FS_Hilal_St_Fat" pitchFamily="2" charset="-78"/>
            </a:endParaRPr>
          </a:p>
        </p:txBody>
      </p:sp>
      <p:pic>
        <p:nvPicPr>
          <p:cNvPr id="8" name="Picture 7" descr="abqarie-text-ara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1" y="-237564"/>
            <a:ext cx="4038600" cy="831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amus abqarie back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</a:t>
            </a:r>
            <a:r>
              <a:rPr lang="en-US" dirty="0" err="1" smtClean="0"/>
              <a:t>alQamus</a:t>
            </a:r>
            <a:r>
              <a:rPr lang="en-US" dirty="0" smtClean="0"/>
              <a:t> Online</a:t>
            </a:r>
            <a:br>
              <a:rPr lang="en-US" dirty="0" smtClean="0"/>
            </a:br>
            <a:r>
              <a:rPr lang="en-US" sz="2400" dirty="0" smtClean="0"/>
              <a:t>- </a:t>
            </a:r>
            <a:r>
              <a:rPr lang="en-US" sz="2400" dirty="0" err="1" smtClean="0"/>
              <a:t>milik</a:t>
            </a:r>
            <a:r>
              <a:rPr lang="en-US" sz="2400" dirty="0" smtClean="0"/>
              <a:t> </a:t>
            </a:r>
            <a:r>
              <a:rPr lang="en-US" sz="2400" dirty="0" err="1" smtClean="0"/>
              <a:t>Kementerian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Malaysia.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menterjemah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Arab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Melayu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Inggeris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6096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http://alqamus.moe.edu.my/ealqamus/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 smtClean="0">
                <a:latin typeface="ae_AlBattar" pitchFamily="18" charset="-78"/>
                <a:cs typeface="MCS Hijaz S_U normal." pitchFamily="2" charset="-78"/>
              </a:rPr>
              <a:t>قاموس عبقري</a:t>
            </a:r>
            <a:endParaRPr lang="en-US" dirty="0">
              <a:latin typeface="ae_AlBattar" pitchFamily="18" charset="-78"/>
              <a:cs typeface="MCS Hijaz S_U normal." pitchFamily="2" charset="-78"/>
            </a:endParaRPr>
          </a:p>
        </p:txBody>
      </p:sp>
      <p:pic>
        <p:nvPicPr>
          <p:cNvPr id="9" name="Content Placeholder 8" descr="elalqamus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17066" y="1600200"/>
            <a:ext cx="5509868" cy="4525963"/>
          </a:xfrm>
        </p:spPr>
      </p:pic>
      <p:pic>
        <p:nvPicPr>
          <p:cNvPr id="10" name="Picture 9" descr="abqarie-text-ara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1" y="-237564"/>
            <a:ext cx="4038600" cy="831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mus abqarie back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Kamus</a:t>
            </a:r>
            <a:r>
              <a:rPr lang="en-US" dirty="0" smtClean="0"/>
              <a:t> </a:t>
            </a:r>
            <a:r>
              <a:rPr lang="en-US" dirty="0" err="1" smtClean="0"/>
              <a:t>Abqarie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err="1" smtClean="0"/>
              <a:t>Melayu</a:t>
            </a:r>
            <a:r>
              <a:rPr lang="en-US" sz="2400" dirty="0" smtClean="0"/>
              <a:t>-Arab-</a:t>
            </a:r>
            <a:r>
              <a:rPr lang="en-US" sz="2400" dirty="0" err="1" smtClean="0"/>
              <a:t>Inggeris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kamus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Arab.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Arab, </a:t>
            </a:r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 smtClean="0"/>
              <a:t>kata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berubah</a:t>
            </a:r>
            <a:r>
              <a:rPr lang="en-US" b="1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sebutannya</a:t>
            </a:r>
            <a:r>
              <a:rPr lang="en-US" dirty="0" smtClean="0"/>
              <a:t> </a:t>
            </a:r>
            <a:r>
              <a:rPr lang="en-US" b="1" dirty="0" err="1" smtClean="0"/>
              <a:t>mengikut</a:t>
            </a:r>
            <a:r>
              <a:rPr lang="en-US" b="1" dirty="0" smtClean="0"/>
              <a:t> </a:t>
            </a:r>
            <a:r>
              <a:rPr lang="en-US" b="1" dirty="0" err="1" smtClean="0"/>
              <a:t>kata</a:t>
            </a:r>
            <a:r>
              <a:rPr lang="en-US" b="1" dirty="0" smtClean="0"/>
              <a:t> </a:t>
            </a:r>
            <a:r>
              <a:rPr lang="en-US" b="1" dirty="0" err="1" smtClean="0"/>
              <a:t>ganti</a:t>
            </a:r>
            <a:r>
              <a:rPr lang="en-US" b="1" dirty="0" smtClean="0"/>
              <a:t> </a:t>
            </a:r>
            <a:r>
              <a:rPr lang="en-US" b="1" dirty="0" err="1" smtClean="0"/>
              <a:t>diri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permulaan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entri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kamus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perkataan</a:t>
            </a:r>
            <a:r>
              <a:rPr lang="en-US" dirty="0" smtClean="0"/>
              <a:t> yang </a:t>
            </a:r>
            <a:r>
              <a:rPr lang="en-US" dirty="0" err="1" smtClean="0"/>
              <a:t>digunapakai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silibus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Arab </a:t>
            </a:r>
            <a:r>
              <a:rPr lang="en-US" dirty="0" err="1" smtClean="0"/>
              <a:t>UiTM</a:t>
            </a:r>
            <a:r>
              <a:rPr lang="en-US" dirty="0" smtClean="0"/>
              <a:t> </a:t>
            </a:r>
            <a:r>
              <a:rPr lang="en-US" dirty="0" err="1" smtClean="0"/>
              <a:t>iaitu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BAB101/110, BAB151/120, BAB401, BAB451 </a:t>
            </a:r>
            <a:r>
              <a:rPr lang="en-US" dirty="0" err="1" smtClean="0"/>
              <a:t>dan</a:t>
            </a:r>
            <a:r>
              <a:rPr lang="en-US" dirty="0" smtClean="0"/>
              <a:t> BAB501. </a:t>
            </a:r>
          </a:p>
          <a:p>
            <a:r>
              <a:rPr lang="en-US" dirty="0" err="1" smtClean="0"/>
              <a:t>Entri-entri</a:t>
            </a:r>
            <a:r>
              <a:rPr lang="en-US" dirty="0" smtClean="0"/>
              <a:t> lain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demi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 smtClean="0">
                <a:latin typeface="ae_AlBattar" pitchFamily="18" charset="-78"/>
                <a:cs typeface="ae_AlBattar" pitchFamily="18" charset="-78"/>
              </a:rPr>
              <a:t>قاموس عبقري</a:t>
            </a:r>
            <a:endParaRPr lang="en-US" dirty="0">
              <a:latin typeface="ae_AlBattar" pitchFamily="18" charset="-78"/>
              <a:cs typeface="ae_AlBattar" pitchFamily="18" charset="-78"/>
            </a:endParaRPr>
          </a:p>
        </p:txBody>
      </p:sp>
      <p:pic>
        <p:nvPicPr>
          <p:cNvPr id="6" name="Picture 5" descr="abqarie-text-ar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-237564"/>
            <a:ext cx="4038600" cy="831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amus abqarie back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 smtClean="0">
                <a:latin typeface="ae_AlBattar" pitchFamily="18" charset="-78"/>
                <a:cs typeface="ae_AlBattar" pitchFamily="18" charset="-78"/>
              </a:rPr>
              <a:t>قاموس عبقري</a:t>
            </a:r>
            <a:endParaRPr lang="en-US" dirty="0">
              <a:latin typeface="ae_AlBattar" pitchFamily="18" charset="-78"/>
              <a:cs typeface="ae_AlBattar" pitchFamily="18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Senarai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kod</a:t>
            </a:r>
            <a:r>
              <a:rPr lang="en-US" sz="2400" b="1" dirty="0" smtClean="0"/>
              <a:t> BAB101/110</a:t>
            </a:r>
            <a:endParaRPr lang="en-US" sz="2400" b="1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80725" y="762000"/>
            <a:ext cx="2286000" cy="60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3" tooltip="لَعِبَ - bermain"/>
              </a:rPr>
              <a:t>لَعِبَ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bermain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4" tooltip="ذَهَبَ - pergi"/>
              </a:rPr>
              <a:t>ذَهَبَ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pergi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u="sng" dirty="0" smtClean="0">
                <a:hlinkClick r:id="rId5" tooltip="عَمِلَ - kerja"/>
              </a:rPr>
              <a:t>عَمِلَ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buat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6" tooltip="كَتَبَ - tulis"/>
              </a:rPr>
              <a:t>كَتَبَ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tulis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7" tooltip="أَكَلَ - makan"/>
              </a:rPr>
              <a:t>أَكَلَ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makan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8" tooltip="شَرِبَ - minum"/>
              </a:rPr>
              <a:t>شَرِبَ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minum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9" tooltip="قَرَأَ - baca"/>
              </a:rPr>
              <a:t>قَرَأَ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baca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10" tooltip="دَرَسَ - belajar"/>
              </a:rPr>
              <a:t>دَرَسَ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belajar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11" tooltip="صَلَّى - sembahyang, solat"/>
              </a:rPr>
              <a:t>صَلَّى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sembahyang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12" tooltip="شَاهَدَ - lihat"/>
              </a:rPr>
              <a:t>شَاهَدَ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lihat</a:t>
            </a:r>
            <a:r>
              <a:rPr lang="en-US" dirty="0" smtClean="0"/>
              <a:t>/</a:t>
            </a:r>
            <a:r>
              <a:rPr lang="en-US" dirty="0" err="1" smtClean="0"/>
              <a:t>tonton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13" tooltip="سَاعَدَ - tolong"/>
              </a:rPr>
              <a:t>سَاعَدَ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tolong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14" tooltip="رَسَمَ - lukis"/>
              </a:rPr>
              <a:t>رَسَمَ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lukis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15" tooltip="حضر - datang"/>
              </a:rPr>
              <a:t>حَضَرَ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hadir</a:t>
            </a:r>
            <a:r>
              <a:rPr lang="en-US" dirty="0" smtClean="0"/>
              <a:t>/</a:t>
            </a:r>
            <a:r>
              <a:rPr lang="en-US" dirty="0" err="1" smtClean="0"/>
              <a:t>datang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16" tooltip="دَخَلَ - masuk"/>
              </a:rPr>
              <a:t>دَخَلَ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masuk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17" tooltip="اِشْتَرَى - beli"/>
              </a:rPr>
              <a:t>اِشْتَرَى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beli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18" tooltip="قَالَ - berkata"/>
              </a:rPr>
              <a:t>قَالَ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berkata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048000" y="762000"/>
            <a:ext cx="3124200" cy="640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19" tooltip="تَنَاوَلَ - ambil"/>
              </a:rPr>
              <a:t>تَنَاوَلَ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ambil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20" tooltip="أراد - mahu"/>
              </a:rPr>
              <a:t>أَرَادَ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mahu</a:t>
            </a:r>
            <a:r>
              <a:rPr lang="en-US" dirty="0" smtClean="0"/>
              <a:t>/</a:t>
            </a:r>
            <a:r>
              <a:rPr lang="en-US" dirty="0" err="1" smtClean="0"/>
              <a:t>ingin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21" tooltip="أَخَذَ - ambil"/>
              </a:rPr>
              <a:t>أَخَذَ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ambil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22" tooltip="نَظَّفَ - membersihkan"/>
              </a:rPr>
              <a:t>نَظَّفَ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membersihkan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latin typeface="Traditional Arabic" pitchFamily="2" charset="-78"/>
                <a:hlinkClick r:id="rId23" tooltip="تَكَلَّمَ - bercakap"/>
              </a:rPr>
              <a:t>تَكَلَّمَ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bercakap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latin typeface="Traditional Arabic" pitchFamily="2" charset="-78"/>
                <a:hlinkClick r:id="rId24" tooltip="اَكْمَلَ - sempurna"/>
              </a:rPr>
              <a:t>اَكْمَلَ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menyempurnakan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latin typeface="Traditional Arabic" pitchFamily="2" charset="-78"/>
                <a:hlinkClick r:id="rId25" tooltip="رَجَعَ - pulang"/>
              </a:rPr>
              <a:t>رَجَعَ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pulang</a:t>
            </a:r>
            <a:r>
              <a:rPr lang="en-US" dirty="0" smtClean="0"/>
              <a:t>/</a:t>
            </a:r>
            <a:r>
              <a:rPr lang="en-US" dirty="0" err="1" smtClean="0"/>
              <a:t>balik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latin typeface="Traditional Arabic" pitchFamily="2" charset="-78"/>
                <a:hlinkClick r:id="rId26" tooltip="تَجَوَّلَ - layari"/>
              </a:rPr>
              <a:t>تَجَوَّلَ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melayari</a:t>
            </a:r>
            <a:r>
              <a:rPr lang="en-US" dirty="0" smtClean="0"/>
              <a:t>/</a:t>
            </a:r>
            <a:r>
              <a:rPr lang="en-US" dirty="0" err="1" smtClean="0"/>
              <a:t>jalan</a:t>
            </a:r>
            <a:r>
              <a:rPr lang="en-US" dirty="0" smtClean="0"/>
              <a:t>-</a:t>
            </a:r>
            <a:r>
              <a:rPr lang="en-US" dirty="0" err="1" smtClean="0"/>
              <a:t>jalan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latin typeface="Traditional Arabic" pitchFamily="2" charset="-78"/>
                <a:hlinkClick r:id="rId27" tooltip=" اِسْتَمَعَ إِلَى -  dengar kepada"/>
              </a:rPr>
              <a:t>اِسْتَمَعَ إِلَى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dengar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latin typeface="Traditional Arabic" pitchFamily="2" charset="-78"/>
                <a:hlinkClick r:id="rId28" tooltip="فَعَلَ - buat"/>
              </a:rPr>
              <a:t>فَعَلَ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buat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29" tooltip="اِتَّصَلَ - menghubungi"/>
              </a:rPr>
              <a:t>اِتَّصَلَ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menghubungi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30" tooltip="بَدَأَ - mula"/>
              </a:rPr>
              <a:t>بَدَأَ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mula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31" tooltip="نَامَ - tidur"/>
              </a:rPr>
              <a:t>نَامَ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tidur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32" tooltip="مَلأَ - isi/mengisi"/>
              </a:rPr>
              <a:t>مَلأَ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isi</a:t>
            </a:r>
            <a:r>
              <a:rPr lang="en-US" dirty="0" smtClean="0"/>
              <a:t>/</a:t>
            </a:r>
            <a:r>
              <a:rPr lang="en-US" dirty="0" err="1" smtClean="0"/>
              <a:t>mengisi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33" tooltip="اِسْتَيْقَظَ - bangun (dari tidur)"/>
              </a:rPr>
              <a:t>اِسْتَيْقَظَ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bangun</a:t>
            </a:r>
            <a:r>
              <a:rPr lang="en-US" dirty="0" smtClean="0"/>
              <a:t> (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34" tooltip="سَكَنَ - tinggal"/>
              </a:rPr>
              <a:t>سَكَنَ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tinggal</a:t>
            </a:r>
            <a:r>
              <a:rPr lang="en-US" dirty="0" smtClean="0"/>
              <a:t> (</a:t>
            </a:r>
            <a:r>
              <a:rPr lang="en-US" i="1" dirty="0" smtClean="0"/>
              <a:t>stay</a:t>
            </a:r>
            <a:r>
              <a:rPr lang="en-US" dirty="0" smtClean="0"/>
              <a:t>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096000" y="914400"/>
            <a:ext cx="2895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35" tooltip="غَسَلَ - basuh"/>
              </a:rPr>
              <a:t>غَسَلَ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basuh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36" tooltip="اِسْتَحَمَّ - mandi"/>
              </a:rPr>
              <a:t>اِسْتَحَمَّ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mandi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37" tooltip="تَوَضَّأَ - berwudhu'"/>
              </a:rPr>
              <a:t>تَوَضَّأَ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ambil</a:t>
            </a:r>
            <a:r>
              <a:rPr lang="en-US" dirty="0" smtClean="0"/>
              <a:t> </a:t>
            </a:r>
            <a:r>
              <a:rPr lang="en-US" dirty="0" err="1" smtClean="0"/>
              <a:t>wudhu</a:t>
            </a:r>
            <a:r>
              <a:rPr lang="en-US" dirty="0" smtClean="0"/>
              <a:t>'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latin typeface="Traditional Arabic" pitchFamily="2" charset="-78"/>
                <a:hlinkClick r:id="rId38" tooltip="قَدَّمَ - serah/menyerahkan"/>
              </a:rPr>
              <a:t>قَدَّمَ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serah</a:t>
            </a:r>
            <a:r>
              <a:rPr lang="en-US" dirty="0" smtClean="0"/>
              <a:t>/</a:t>
            </a:r>
            <a:r>
              <a:rPr lang="en-US" dirty="0" err="1" smtClean="0"/>
              <a:t>menyerahkan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39" tooltip="وَجَدَ - jumpa"/>
              </a:rPr>
              <a:t>وَجَدَ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jumpa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40" tooltip="أَمْلَىْ - tulis/imlak"/>
              </a:rPr>
              <a:t>أَمْلَىْ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tulis</a:t>
            </a:r>
            <a:r>
              <a:rPr lang="en-US" dirty="0" smtClean="0"/>
              <a:t>/</a:t>
            </a:r>
            <a:r>
              <a:rPr lang="en-US" dirty="0" err="1" smtClean="0"/>
              <a:t>imlak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41" tooltip="سَلَّمَ - serah/menyerahkan"/>
              </a:rPr>
              <a:t>سَلَّمَ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serah</a:t>
            </a:r>
            <a:r>
              <a:rPr lang="en-US" dirty="0" smtClean="0"/>
              <a:t>/</a:t>
            </a:r>
            <a:r>
              <a:rPr lang="en-US" dirty="0" err="1" smtClean="0"/>
              <a:t>menyerahkan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abqarie-text-arab.pn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105401" y="-237564"/>
            <a:ext cx="4038600" cy="831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amus abqarie back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Senarai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kod</a:t>
            </a:r>
            <a:r>
              <a:rPr lang="en-US" sz="2400" b="1" dirty="0" smtClean="0"/>
              <a:t> BAB151/120</a:t>
            </a:r>
            <a:endParaRPr lang="en-US" sz="2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0725" y="990600"/>
            <a:ext cx="2286000" cy="5334000"/>
          </a:xfrm>
        </p:spPr>
        <p:txBody>
          <a:bodyPr>
            <a:noAutofit/>
          </a:bodyPr>
          <a:lstStyle/>
          <a:p>
            <a:r>
              <a:rPr lang="ar-SA" sz="1800" dirty="0" smtClean="0">
                <a:hlinkClick r:id="rId3" tooltip="لَعِبَ - bermain"/>
              </a:rPr>
              <a:t>لَعِبَ</a:t>
            </a:r>
            <a:r>
              <a:rPr lang="en-US" sz="1800" dirty="0" smtClean="0"/>
              <a:t> – </a:t>
            </a:r>
            <a:r>
              <a:rPr lang="en-US" sz="1800" dirty="0" err="1" smtClean="0"/>
              <a:t>bermain</a:t>
            </a:r>
            <a:endParaRPr lang="en-US" sz="1800" dirty="0" smtClean="0"/>
          </a:p>
          <a:p>
            <a:r>
              <a:rPr lang="ar-SA" sz="1800" dirty="0" smtClean="0">
                <a:hlinkClick r:id="rId4" tooltip="ذَهَبَ - pergi"/>
              </a:rPr>
              <a:t>ذَهَبَ</a:t>
            </a:r>
            <a:r>
              <a:rPr lang="en-US" sz="1800" dirty="0" smtClean="0"/>
              <a:t> – </a:t>
            </a:r>
            <a:r>
              <a:rPr lang="en-US" sz="1800" dirty="0" err="1" smtClean="0"/>
              <a:t>pergi</a:t>
            </a:r>
            <a:endParaRPr lang="en-US" sz="1800" dirty="0" smtClean="0"/>
          </a:p>
          <a:p>
            <a:r>
              <a:rPr lang="ar-SA" sz="1800" dirty="0" smtClean="0">
                <a:hlinkClick r:id="rId5" tooltip="عَمِلَ - kerja"/>
              </a:rPr>
              <a:t>عَمِلَ</a:t>
            </a:r>
            <a:r>
              <a:rPr lang="en-US" sz="1800" dirty="0" smtClean="0"/>
              <a:t> – </a:t>
            </a:r>
            <a:r>
              <a:rPr lang="en-US" sz="1800" dirty="0" err="1" smtClean="0"/>
              <a:t>kerja</a:t>
            </a:r>
            <a:endParaRPr lang="en-US" sz="1800" dirty="0" smtClean="0"/>
          </a:p>
          <a:p>
            <a:r>
              <a:rPr lang="ar-SA" sz="1800" dirty="0" smtClean="0">
                <a:hlinkClick r:id="rId6" tooltip="كَتَبَ - tulis"/>
              </a:rPr>
              <a:t>كَتَبَ</a:t>
            </a:r>
            <a:r>
              <a:rPr lang="en-US" sz="1800" dirty="0" smtClean="0"/>
              <a:t> – </a:t>
            </a:r>
            <a:r>
              <a:rPr lang="en-US" sz="1800" dirty="0" err="1" smtClean="0"/>
              <a:t>tulis</a:t>
            </a:r>
            <a:endParaRPr lang="en-US" sz="1800" dirty="0" smtClean="0"/>
          </a:p>
          <a:p>
            <a:r>
              <a:rPr lang="ar-SA" sz="1800" dirty="0" smtClean="0">
                <a:hlinkClick r:id="rId7" tooltip="أَكَلَ - makan"/>
              </a:rPr>
              <a:t>أَكَلَ</a:t>
            </a:r>
            <a:r>
              <a:rPr lang="en-US" sz="1800" dirty="0" smtClean="0"/>
              <a:t> – </a:t>
            </a:r>
            <a:r>
              <a:rPr lang="en-US" sz="1800" dirty="0" err="1" smtClean="0"/>
              <a:t>makan</a:t>
            </a:r>
            <a:endParaRPr lang="en-US" sz="1800" dirty="0" smtClean="0"/>
          </a:p>
          <a:p>
            <a:r>
              <a:rPr lang="ar-SA" sz="1800" dirty="0" smtClean="0">
                <a:hlinkClick r:id="rId8" tooltip="شَرِبَ - minum"/>
              </a:rPr>
              <a:t>شَرِبَ</a:t>
            </a:r>
            <a:r>
              <a:rPr lang="en-US" sz="1800" dirty="0" smtClean="0"/>
              <a:t> – </a:t>
            </a:r>
            <a:r>
              <a:rPr lang="en-US" sz="1800" dirty="0" err="1" smtClean="0"/>
              <a:t>minum</a:t>
            </a:r>
            <a:endParaRPr lang="en-US" sz="1800" dirty="0" smtClean="0"/>
          </a:p>
          <a:p>
            <a:r>
              <a:rPr lang="ar-SA" sz="1800" dirty="0" smtClean="0">
                <a:hlinkClick r:id="rId9" tooltip="قَرَأَ - baca"/>
              </a:rPr>
              <a:t>قَرَأَ</a:t>
            </a:r>
            <a:r>
              <a:rPr lang="en-US" sz="1800" dirty="0" smtClean="0"/>
              <a:t> – </a:t>
            </a:r>
            <a:r>
              <a:rPr lang="en-US" sz="1800" dirty="0" err="1" smtClean="0"/>
              <a:t>baca</a:t>
            </a:r>
            <a:endParaRPr lang="en-US" sz="1800" dirty="0" smtClean="0"/>
          </a:p>
          <a:p>
            <a:r>
              <a:rPr lang="ar-SA" sz="1800" dirty="0" smtClean="0">
                <a:hlinkClick r:id="rId10" tooltip="دَرَسَ - belajar"/>
              </a:rPr>
              <a:t>دَرَسَ</a:t>
            </a:r>
            <a:r>
              <a:rPr lang="en-US" sz="1800" dirty="0" smtClean="0"/>
              <a:t> – </a:t>
            </a:r>
            <a:r>
              <a:rPr lang="en-US" sz="1800" dirty="0" err="1" smtClean="0"/>
              <a:t>belajar</a:t>
            </a:r>
            <a:endParaRPr lang="en-US" sz="1800" dirty="0" smtClean="0"/>
          </a:p>
          <a:p>
            <a:r>
              <a:rPr lang="ar-SA" sz="1800" dirty="0" smtClean="0">
                <a:hlinkClick r:id="rId11" tooltip="مَارَسَ - praktik"/>
              </a:rPr>
              <a:t>مَارَسَ</a:t>
            </a:r>
            <a:r>
              <a:rPr lang="en-US" sz="1800" dirty="0" smtClean="0"/>
              <a:t> – </a:t>
            </a:r>
            <a:r>
              <a:rPr lang="en-US" sz="1800" dirty="0" err="1" smtClean="0"/>
              <a:t>praktis</a:t>
            </a:r>
            <a:endParaRPr lang="en-US" sz="1800" dirty="0" smtClean="0"/>
          </a:p>
          <a:p>
            <a:r>
              <a:rPr lang="ar-SA" sz="1800" dirty="0" smtClean="0">
                <a:hlinkClick r:id="rId12" tooltip="شَاهَدَ - lihat"/>
              </a:rPr>
              <a:t>شَاهَدَ</a:t>
            </a:r>
            <a:r>
              <a:rPr lang="en-US" sz="1800" dirty="0" smtClean="0"/>
              <a:t> – </a:t>
            </a:r>
            <a:r>
              <a:rPr lang="en-US" sz="1800" dirty="0" err="1" smtClean="0"/>
              <a:t>lihat</a:t>
            </a:r>
            <a:r>
              <a:rPr lang="en-US" sz="1800" dirty="0" smtClean="0"/>
              <a:t>/</a:t>
            </a:r>
            <a:r>
              <a:rPr lang="en-US" sz="1800" dirty="0" err="1" smtClean="0"/>
              <a:t>tonton</a:t>
            </a:r>
            <a:endParaRPr lang="en-US" sz="1800" dirty="0" smtClean="0"/>
          </a:p>
          <a:p>
            <a:r>
              <a:rPr lang="ar-SA" sz="1800" dirty="0" smtClean="0">
                <a:hlinkClick r:id="rId13" tooltip="سَاعَدَ - tolong"/>
              </a:rPr>
              <a:t>سَاعَدَ</a:t>
            </a:r>
            <a:r>
              <a:rPr lang="en-US" sz="1800" dirty="0" smtClean="0"/>
              <a:t> – </a:t>
            </a:r>
            <a:r>
              <a:rPr lang="en-US" sz="1800" dirty="0" err="1" smtClean="0"/>
              <a:t>tolong</a:t>
            </a:r>
            <a:endParaRPr lang="en-US" sz="1800" dirty="0" smtClean="0"/>
          </a:p>
          <a:p>
            <a:r>
              <a:rPr lang="ar-SA" sz="1800" dirty="0" smtClean="0">
                <a:hlinkClick r:id="rId14" tooltip="رَسَمَ - lukis"/>
              </a:rPr>
              <a:t>رَسَمَ</a:t>
            </a:r>
            <a:r>
              <a:rPr lang="en-US" sz="1800" dirty="0" smtClean="0"/>
              <a:t> – </a:t>
            </a:r>
            <a:r>
              <a:rPr lang="en-US" sz="1800" dirty="0" err="1" smtClean="0"/>
              <a:t>lukis</a:t>
            </a:r>
            <a:endParaRPr lang="en-US" sz="1800" dirty="0" smtClean="0"/>
          </a:p>
          <a:p>
            <a:r>
              <a:rPr lang="ar-SA" sz="1800" dirty="0" smtClean="0">
                <a:hlinkClick r:id="rId15" tooltip="عَرَفَ - tahu"/>
              </a:rPr>
              <a:t>عَرَفَ</a:t>
            </a:r>
            <a:r>
              <a:rPr lang="en-US" sz="1800" dirty="0" smtClean="0"/>
              <a:t> – </a:t>
            </a:r>
            <a:r>
              <a:rPr lang="en-US" sz="1800" dirty="0" err="1" smtClean="0"/>
              <a:t>tahu</a:t>
            </a:r>
            <a:endParaRPr lang="en-US" sz="1800" dirty="0" smtClean="0"/>
          </a:p>
          <a:p>
            <a:r>
              <a:rPr lang="ar-SA" sz="1800" dirty="0" smtClean="0">
                <a:hlinkClick r:id="rId16" tooltip="سَأَلَ - tanya"/>
              </a:rPr>
              <a:t>سَأَلَ</a:t>
            </a:r>
            <a:r>
              <a:rPr lang="en-US" sz="1800" dirty="0" smtClean="0"/>
              <a:t> – </a:t>
            </a:r>
            <a:r>
              <a:rPr lang="en-US" sz="1800" dirty="0" err="1" smtClean="0"/>
              <a:t>tanya</a:t>
            </a:r>
            <a:endParaRPr lang="en-US" sz="1800" dirty="0" smtClean="0"/>
          </a:p>
          <a:p>
            <a:r>
              <a:rPr lang="ar-SA" sz="1800" dirty="0" smtClean="0">
                <a:hlinkClick r:id="rId17" tooltip="اِشْتَرَى - beli"/>
              </a:rPr>
              <a:t>اِشْتَرَى</a:t>
            </a:r>
            <a:r>
              <a:rPr lang="en-US" sz="1800" dirty="0" smtClean="0"/>
              <a:t> – </a:t>
            </a:r>
            <a:r>
              <a:rPr lang="en-US" sz="1800" dirty="0" err="1" smtClean="0"/>
              <a:t>beli</a:t>
            </a:r>
            <a:endParaRPr lang="en-US" sz="1800" dirty="0" smtClean="0"/>
          </a:p>
          <a:p>
            <a:r>
              <a:rPr lang="ar-SA" sz="1800" dirty="0" smtClean="0">
                <a:hlinkClick r:id="rId18" tooltip="رَكِبَ - naik"/>
              </a:rPr>
              <a:t>رَكِبَ</a:t>
            </a:r>
            <a:r>
              <a:rPr lang="en-US" sz="1800" dirty="0" smtClean="0"/>
              <a:t> – </a:t>
            </a:r>
            <a:r>
              <a:rPr lang="en-US" sz="1800" dirty="0" err="1" smtClean="0"/>
              <a:t>naik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 smtClean="0">
                <a:latin typeface="ae_AlBattar" pitchFamily="18" charset="-78"/>
                <a:cs typeface="ae_AlBattar" pitchFamily="18" charset="-78"/>
              </a:rPr>
              <a:t>قاموس عبقري</a:t>
            </a:r>
            <a:endParaRPr lang="en-US" dirty="0">
              <a:latin typeface="ae_AlBattar" pitchFamily="18" charset="-78"/>
              <a:cs typeface="ae_AlBattar" pitchFamily="18" charset="-78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3124200" y="1066800"/>
            <a:ext cx="28956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u="sng" dirty="0" smtClean="0">
                <a:hlinkClick r:id="rId19" tooltip="انتظر - tunggu"/>
              </a:rPr>
              <a:t>اِنْتَظَرَ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tunggu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20" tooltip="وَصَلَ - sampai"/>
              </a:rPr>
              <a:t>وَصَلَ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sampai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21" tooltip="قَالَ - berkata"/>
              </a:rPr>
              <a:t>قَالَ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berkata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22" tooltip="خَرَجَ - keluar"/>
              </a:rPr>
              <a:t>خَرَجَ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keluar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23" tooltip="نَظَرَ إِلَى - lihat"/>
              </a:rPr>
              <a:t>نَظَرَ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lihat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24" tooltip="دَخَلَ - masuk"/>
              </a:rPr>
              <a:t>دَخَلَ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masuk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25" tooltip="صَلَّى - sembahyang, solat"/>
              </a:rPr>
              <a:t>صَلَّى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sembahyang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26" tooltip="حضر - datang"/>
              </a:rPr>
              <a:t>حَضَرَ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hadir</a:t>
            </a:r>
            <a:r>
              <a:rPr lang="en-US" dirty="0" smtClean="0"/>
              <a:t>/</a:t>
            </a:r>
            <a:r>
              <a:rPr lang="en-US" dirty="0" err="1" smtClean="0"/>
              <a:t>datang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27" tooltip="تَنَاوَلَ - ambil"/>
              </a:rPr>
              <a:t>تَنَاوَلَ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ambil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28" tooltip="أراد - mahu"/>
              </a:rPr>
              <a:t>أَرَادَ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mahu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29" tooltip="سَكَتَ - diam"/>
              </a:rPr>
              <a:t>سَكَتَ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diam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30" tooltip="جَلَسَ - duduk"/>
              </a:rPr>
              <a:t>جَلَسَ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duduk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31" tooltip="جَرَى - berlari"/>
              </a:rPr>
              <a:t>جَرَى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berlari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32" tooltip="أَحَبَّ - suka"/>
              </a:rPr>
              <a:t>أَحَبَّ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suka</a:t>
            </a:r>
            <a:r>
              <a:rPr lang="en-US" dirty="0" smtClean="0"/>
              <a:t>/</a:t>
            </a:r>
            <a:r>
              <a:rPr lang="en-US" dirty="0" err="1" smtClean="0"/>
              <a:t>cinta</a:t>
            </a:r>
            <a:r>
              <a:rPr lang="en-US" dirty="0" smtClean="0"/>
              <a:t>/</a:t>
            </a:r>
            <a:r>
              <a:rPr lang="en-US" dirty="0" err="1" smtClean="0"/>
              <a:t>sayang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33" tooltip="لَبِسَ - pakai"/>
              </a:rPr>
              <a:t>لَبِسَ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err="1" smtClean="0"/>
              <a:t>pakai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34" tooltip="شَعَرَ - rasa"/>
              </a:rPr>
              <a:t>شَعَرَ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dirty="0" smtClean="0"/>
              <a:t>rasa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5943600" y="990600"/>
            <a:ext cx="3048000" cy="556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35" tooltip="فَحَصَ - periksa"/>
              </a:rPr>
              <a:t>فَحَصَ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– </a:t>
            </a:r>
            <a:r>
              <a:rPr lang="en-US" dirty="0" err="1" smtClean="0"/>
              <a:t>periksa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36" tooltip="أَخَذَ - ambil"/>
              </a:rPr>
              <a:t>أَخَذَ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– </a:t>
            </a:r>
            <a:r>
              <a:rPr lang="en-US" dirty="0" err="1" smtClean="0"/>
              <a:t>ambil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37" tooltip="حَاوَلَ - cuba"/>
              </a:rPr>
              <a:t>حَاوَلَ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– </a:t>
            </a:r>
            <a:r>
              <a:rPr lang="en-US" dirty="0" err="1" smtClean="0"/>
              <a:t>cuba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38" tooltip="طَارَ - terbang"/>
              </a:rPr>
              <a:t>طَارَ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– </a:t>
            </a:r>
            <a:r>
              <a:rPr lang="en-US" dirty="0" err="1" smtClean="0"/>
              <a:t>terbang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39" tooltip="وَجَدَ - jumpa"/>
              </a:rPr>
              <a:t>وَجَدَ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– </a:t>
            </a:r>
            <a:r>
              <a:rPr lang="en-US" dirty="0" err="1" smtClean="0"/>
              <a:t>jumpa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40" tooltip="نَظَّفَ - membersihkan"/>
              </a:rPr>
              <a:t>نَظَّفَ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– </a:t>
            </a:r>
            <a:r>
              <a:rPr lang="en-US" dirty="0" err="1" smtClean="0"/>
              <a:t>membersihkan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41" tooltip="زَارَ - lawat"/>
              </a:rPr>
              <a:t>زَارَ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– </a:t>
            </a:r>
            <a:r>
              <a:rPr lang="en-US" dirty="0" err="1" smtClean="0"/>
              <a:t>lawat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42" tooltip="تَكَلَّمَ - bercakap"/>
              </a:rPr>
              <a:t>تَكَلَّمَ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– </a:t>
            </a:r>
            <a:r>
              <a:rPr lang="en-US" dirty="0" err="1" smtClean="0"/>
              <a:t>bercakap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dirty="0" smtClean="0">
                <a:hlinkClick r:id="rId43" tooltip="اَكْمَلَ - sempurna"/>
              </a:rPr>
              <a:t>أَ</a:t>
            </a:r>
            <a:r>
              <a:rPr lang="ar-SA" dirty="0" smtClean="0">
                <a:hlinkClick r:id="rId43" tooltip="اَكْمَلَ - sempurna"/>
              </a:rPr>
              <a:t>كْمَلَ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– </a:t>
            </a:r>
            <a:r>
              <a:rPr lang="en-US" dirty="0" err="1" smtClean="0"/>
              <a:t>menyempurnakan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44" tooltip="رَجَعَ - pulang"/>
              </a:rPr>
              <a:t>رَجَعَ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– </a:t>
            </a:r>
            <a:r>
              <a:rPr lang="en-US" dirty="0" err="1" smtClean="0"/>
              <a:t>pulang</a:t>
            </a:r>
            <a:r>
              <a:rPr lang="en-US" dirty="0" smtClean="0"/>
              <a:t>/</a:t>
            </a:r>
            <a:r>
              <a:rPr lang="en-US" dirty="0" err="1" smtClean="0"/>
              <a:t>balik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45" tooltip="تَعَلَّمَ - belajar"/>
              </a:rPr>
              <a:t>تَعَلَّمَ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– </a:t>
            </a:r>
            <a:r>
              <a:rPr lang="en-US" dirty="0" err="1" smtClean="0"/>
              <a:t>belajar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46" tooltip="عَادَ - pulang"/>
              </a:rPr>
              <a:t>عَادَ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– </a:t>
            </a:r>
            <a:r>
              <a:rPr lang="en-US" dirty="0" err="1" smtClean="0"/>
              <a:t>pulang</a:t>
            </a:r>
            <a:r>
              <a:rPr lang="en-US" dirty="0" smtClean="0"/>
              <a:t>/</a:t>
            </a:r>
            <a:r>
              <a:rPr lang="en-US" dirty="0" err="1" smtClean="0"/>
              <a:t>balik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47" tooltip="رَأَى - lihat"/>
              </a:rPr>
              <a:t>رَأَى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– </a:t>
            </a:r>
            <a:r>
              <a:rPr lang="en-US" dirty="0" err="1" smtClean="0"/>
              <a:t>lihat</a:t>
            </a:r>
            <a:r>
              <a:rPr lang="en-US" dirty="0" smtClean="0"/>
              <a:t>/</a:t>
            </a:r>
            <a:r>
              <a:rPr lang="en-US" dirty="0" err="1" smtClean="0"/>
              <a:t>tengok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48" tooltip="تَجَوَّلَ - layari"/>
              </a:rPr>
              <a:t>تَجَوَّلَ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– </a:t>
            </a:r>
            <a:r>
              <a:rPr lang="en-US" dirty="0" err="1" smtClean="0"/>
              <a:t>melayari</a:t>
            </a:r>
            <a:r>
              <a:rPr lang="en-US" dirty="0" smtClean="0"/>
              <a:t>/</a:t>
            </a:r>
            <a:r>
              <a:rPr lang="en-US" dirty="0" err="1" smtClean="0"/>
              <a:t>jalan</a:t>
            </a:r>
            <a:r>
              <a:rPr lang="en-US" dirty="0" smtClean="0"/>
              <a:t>-</a:t>
            </a:r>
            <a:r>
              <a:rPr lang="en-US" dirty="0" err="1" smtClean="0"/>
              <a:t>jalan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dirty="0" smtClean="0">
                <a:hlinkClick r:id="rId49" tooltip="اِنْتَبَهَ - beri perhatian"/>
              </a:rPr>
              <a:t>اِنْتَبَ</a:t>
            </a:r>
            <a:r>
              <a:rPr lang="ar-EG" dirty="0" smtClean="0">
                <a:hlinkClick r:id="rId49" tooltip="اِنْتَبَهَ - beri perhatian"/>
              </a:rPr>
              <a:t>ه إِلَى</a:t>
            </a:r>
            <a:r>
              <a:rPr lang="ar-SA" dirty="0" smtClean="0">
                <a:hlinkClick r:id="rId49" tooltip="اِنْتَبَهَ - beri perhatian"/>
              </a:rPr>
              <a:t>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– </a:t>
            </a:r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12" name="Picture 11" descr="abqarie-text-arab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105401" y="-237564"/>
            <a:ext cx="4038600" cy="831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amus abqarie back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 smtClean="0">
                <a:latin typeface="ae_AlBattar" pitchFamily="18" charset="-78"/>
                <a:cs typeface="ae_AlBattar" pitchFamily="18" charset="-78"/>
              </a:rPr>
              <a:t>قاموس عبقري</a:t>
            </a:r>
            <a:endParaRPr lang="en-US" dirty="0">
              <a:latin typeface="ae_AlBattar" pitchFamily="18" charset="-78"/>
              <a:cs typeface="ae_AlBattar" pitchFamily="18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Senarai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kata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kerja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bagi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BAB401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580724" y="1219200"/>
            <a:ext cx="2543475" cy="5105400"/>
          </a:xfrm>
        </p:spPr>
        <p:txBody>
          <a:bodyPr>
            <a:normAutofit fontScale="55000" lnSpcReduction="20000"/>
          </a:bodyPr>
          <a:lstStyle/>
          <a:p>
            <a:r>
              <a:rPr lang="ar-SA" dirty="0" smtClean="0">
                <a:hlinkClick r:id="rId3" tooltip="لَعِبَ - bermain"/>
              </a:rPr>
              <a:t>لَعِبَ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bermain</a:t>
            </a:r>
            <a:endParaRPr lang="en-US" dirty="0" smtClean="0"/>
          </a:p>
          <a:p>
            <a:r>
              <a:rPr lang="ar-SA" dirty="0" smtClean="0">
                <a:hlinkClick r:id="rId4" tooltip="ذَهَبَ - pergi"/>
              </a:rPr>
              <a:t>ذَهَبَ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pergi</a:t>
            </a:r>
            <a:endParaRPr lang="en-US" dirty="0" smtClean="0"/>
          </a:p>
          <a:p>
            <a:r>
              <a:rPr lang="ar-SA" dirty="0" smtClean="0">
                <a:hlinkClick r:id="rId5" tooltip="كَتَبَ - tulis"/>
              </a:rPr>
              <a:t>كَتَبَ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tulis</a:t>
            </a:r>
            <a:endParaRPr lang="en-US" dirty="0" smtClean="0"/>
          </a:p>
          <a:p>
            <a:r>
              <a:rPr lang="ar-SA" dirty="0" smtClean="0">
                <a:hlinkClick r:id="rId6" tooltip="أَكَلَ - makan"/>
              </a:rPr>
              <a:t>أَكَلَ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makan</a:t>
            </a:r>
            <a:endParaRPr lang="en-US" dirty="0" smtClean="0"/>
          </a:p>
          <a:p>
            <a:r>
              <a:rPr lang="ar-SA" dirty="0" smtClean="0">
                <a:hlinkClick r:id="rId7" tooltip="شَرِبَ - minum"/>
              </a:rPr>
              <a:t>شَرِبَ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minum</a:t>
            </a:r>
            <a:endParaRPr lang="en-US" dirty="0" smtClean="0"/>
          </a:p>
          <a:p>
            <a:r>
              <a:rPr lang="ar-SA" dirty="0" smtClean="0">
                <a:hlinkClick r:id="rId8" tooltip="قَرَأَ - baca"/>
              </a:rPr>
              <a:t>قَرَأَ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baca</a:t>
            </a:r>
            <a:endParaRPr lang="en-US" dirty="0" smtClean="0"/>
          </a:p>
          <a:p>
            <a:r>
              <a:rPr lang="ar-SA" dirty="0" smtClean="0">
                <a:hlinkClick r:id="rId9" tooltip="دَرَسَ - belajar"/>
              </a:rPr>
              <a:t>دَرَسَ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belajar</a:t>
            </a:r>
            <a:endParaRPr lang="en-US" dirty="0" smtClean="0"/>
          </a:p>
          <a:p>
            <a:r>
              <a:rPr lang="ar-SA" dirty="0" smtClean="0">
                <a:hlinkClick r:id="rId10" tooltip="اِسْتَرَاحَ - berehat"/>
              </a:rPr>
              <a:t>اِسْتَرَاحَ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berehat</a:t>
            </a:r>
            <a:endParaRPr lang="en-US" dirty="0" smtClean="0"/>
          </a:p>
          <a:p>
            <a:r>
              <a:rPr lang="ar-SA" dirty="0" smtClean="0">
                <a:hlinkClick r:id="rId11" tooltip="شَاهَدَ - lihat"/>
              </a:rPr>
              <a:t>شَاهَدَ</a:t>
            </a:r>
            <a:r>
              <a:rPr lang="en-US" dirty="0" smtClean="0"/>
              <a:t> – </a:t>
            </a:r>
            <a:r>
              <a:rPr lang="en-US" dirty="0" err="1" smtClean="0"/>
              <a:t>lihat</a:t>
            </a:r>
            <a:r>
              <a:rPr lang="en-US" dirty="0" smtClean="0"/>
              <a:t>/</a:t>
            </a:r>
            <a:r>
              <a:rPr lang="en-US" dirty="0" err="1" smtClean="0"/>
              <a:t>tonton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ar-SA" dirty="0" smtClean="0">
                <a:hlinkClick r:id="rId12" tooltip="سَاعَدَ - tolong"/>
              </a:rPr>
              <a:t>سَاعَدَ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tolong</a:t>
            </a:r>
            <a:endParaRPr lang="en-US" dirty="0" smtClean="0"/>
          </a:p>
          <a:p>
            <a:r>
              <a:rPr lang="ar-SA" dirty="0" smtClean="0">
                <a:hlinkClick r:id="rId13" tooltip="اِشْتَرَى - beli"/>
              </a:rPr>
              <a:t>اِشْتَرَى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beli</a:t>
            </a:r>
            <a:endParaRPr lang="en-US" dirty="0" smtClean="0"/>
          </a:p>
          <a:p>
            <a:r>
              <a:rPr lang="ar-SA" dirty="0" smtClean="0">
                <a:hlinkClick r:id="rId14" tooltip="رَكِبَ - naik"/>
              </a:rPr>
              <a:t>رَكِبَ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naik</a:t>
            </a:r>
            <a:endParaRPr lang="en-US" dirty="0" smtClean="0"/>
          </a:p>
          <a:p>
            <a:r>
              <a:rPr lang="ar-SA" dirty="0" smtClean="0">
                <a:hlinkClick r:id="rId15" tooltip="انتظر - tunggu"/>
              </a:rPr>
              <a:t>اِنْتَظَرَ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tunggu</a:t>
            </a:r>
            <a:endParaRPr lang="en-US" dirty="0" smtClean="0"/>
          </a:p>
          <a:p>
            <a:r>
              <a:rPr lang="ar-SA" dirty="0" smtClean="0">
                <a:hlinkClick r:id="rId16" tooltip="تَجَوَّلَ - layari"/>
              </a:rPr>
              <a:t>تَجَوَّلَ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melayari</a:t>
            </a:r>
            <a:r>
              <a:rPr lang="en-US" dirty="0" smtClean="0"/>
              <a:t>/</a:t>
            </a:r>
            <a:r>
              <a:rPr lang="en-US" dirty="0" err="1" smtClean="0"/>
              <a:t>jalan-jalan</a:t>
            </a:r>
            <a:endParaRPr lang="en-US" dirty="0" smtClean="0"/>
          </a:p>
          <a:p>
            <a:r>
              <a:rPr lang="ar-SA" dirty="0" smtClean="0">
                <a:hlinkClick r:id="rId17" tooltip="دَخَلَ - masuk"/>
              </a:rPr>
              <a:t>دَخَلَ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masuk</a:t>
            </a:r>
            <a:endParaRPr lang="en-US" dirty="0" smtClean="0"/>
          </a:p>
          <a:p>
            <a:r>
              <a:rPr lang="ar-SA" dirty="0" smtClean="0">
                <a:hlinkClick r:id="rId18" tooltip="صَلَّى - sembahyang, solat"/>
              </a:rPr>
              <a:t>صَلَّى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sembahyang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3200400" y="1295400"/>
            <a:ext cx="3048000" cy="5257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19" tooltip="تَنَاوَلَ - ambil"/>
              </a:rPr>
              <a:t>تَنَاوَلَ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ambil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19" tooltip="تَنَاوَلَ - ambil"/>
              </a:rPr>
              <a:t>تَنَاوَلَ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ambil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0" tooltip="أراد - mahu"/>
              </a:rPr>
              <a:t>أَرَادَ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mahu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1" tooltip="جَلَسَ - duduk"/>
              </a:rPr>
              <a:t>جَلَسَ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duduk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2" tooltip="أَحَبَّ - suka"/>
              </a:rPr>
              <a:t>أَحَبَّ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suka</a:t>
            </a:r>
            <a:r>
              <a:rPr lang="en-US" dirty="0" smtClean="0"/>
              <a:t>/</a:t>
            </a:r>
            <a:r>
              <a:rPr lang="en-US" dirty="0" err="1" smtClean="0"/>
              <a:t>cinta</a:t>
            </a:r>
            <a:r>
              <a:rPr lang="en-US" dirty="0" smtClean="0"/>
              <a:t>/</a:t>
            </a:r>
            <a:r>
              <a:rPr lang="en-US" dirty="0" err="1" smtClean="0"/>
              <a:t>sayang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3" tooltip="نَظَّفَ - membersihkan"/>
              </a:rPr>
              <a:t>نَظَّفَ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membersihkan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4" tooltip="زَارَ - lawat"/>
              </a:rPr>
              <a:t>زَارَ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lawat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5" tooltip="اَكْمَلَ - sempurna"/>
              </a:rPr>
              <a:t>اَكْمَلَ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menyempurnakan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6" tooltip="رَجَعَ - pulang"/>
              </a:rPr>
              <a:t>رَجَعَ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pulang</a:t>
            </a:r>
            <a:r>
              <a:rPr lang="en-US" dirty="0" smtClean="0"/>
              <a:t>/</a:t>
            </a:r>
            <a:r>
              <a:rPr lang="en-US" dirty="0" err="1" smtClean="0"/>
              <a:t>balik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7" tooltip="نَامَ - tidur"/>
              </a:rPr>
              <a:t>نَامَ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tidur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8" tooltip="سَكَنَ - tinggal"/>
              </a:rPr>
              <a:t>سَكَنَ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tinggal</a:t>
            </a:r>
            <a:r>
              <a:rPr lang="en-US" dirty="0" smtClean="0"/>
              <a:t> (stay)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9" tooltip="اِسْتَحَمَّ - mandi"/>
              </a:rPr>
              <a:t>اِسْتَحَمَّ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mandi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/>
              <a:t>تَسَوَّقَ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membeli-belah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/>
              <a:t>نَزَلَ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turun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/>
              <a:t>اِسْتَعْمَلَ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menggunakan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/>
              <a:t>اِخْتَارَ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memilih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6295724" y="1295400"/>
            <a:ext cx="2619675" cy="483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latin typeface="Traditional Arabic" pitchFamily="2" charset="-78"/>
              </a:rPr>
              <a:t>طَبَحَ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– </a:t>
            </a:r>
            <a:r>
              <a:rPr lang="en-US" dirty="0" err="1" smtClean="0">
                <a:latin typeface="+mj-lt"/>
                <a:cs typeface="Arial" pitchFamily="34" charset="0"/>
              </a:rPr>
              <a:t>memasak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/>
              <a:t>رَاجَعَ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– </a:t>
            </a:r>
            <a:r>
              <a:rPr lang="en-US" dirty="0" err="1" smtClean="0"/>
              <a:t>ulangkaji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itchFamily="2" charset="-78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/>
              <a:t>طَلَبَ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– </a:t>
            </a:r>
            <a:r>
              <a:rPr lang="en-US" dirty="0" err="1" smtClean="0"/>
              <a:t>minta</a:t>
            </a:r>
            <a:r>
              <a:rPr lang="en-US" dirty="0" smtClean="0"/>
              <a:t>/</a:t>
            </a:r>
            <a:r>
              <a:rPr lang="en-US" dirty="0" err="1" smtClean="0"/>
              <a:t>tuntut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itchFamily="2" charset="-7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س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س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س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س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س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س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س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س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س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س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س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س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EG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س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itchFamily="2" charset="-78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itchFamily="2" charset="-7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itchFamily="2" charset="-78"/>
            </a:endParaRPr>
          </a:p>
        </p:txBody>
      </p:sp>
      <p:pic>
        <p:nvPicPr>
          <p:cNvPr id="9" name="Picture 8" descr="abqarie-text-arab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105401" y="-237564"/>
            <a:ext cx="4038600" cy="831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amus abqarie back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 smtClean="0">
                <a:latin typeface="ae_AlBattar" pitchFamily="18" charset="-78"/>
                <a:cs typeface="ae_AlBattar" pitchFamily="18" charset="-78"/>
              </a:rPr>
              <a:t>قاموس عبقري</a:t>
            </a:r>
            <a:endParaRPr lang="en-US" dirty="0">
              <a:latin typeface="ae_AlBattar" pitchFamily="18" charset="-78"/>
              <a:cs typeface="ae_AlBattar" pitchFamily="18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Senarai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kod</a:t>
            </a:r>
            <a:r>
              <a:rPr lang="en-US" sz="2400" b="1" dirty="0" smtClean="0"/>
              <a:t> BAB451</a:t>
            </a:r>
            <a:endParaRPr lang="en-US" sz="2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0725" y="1295400"/>
            <a:ext cx="2286000" cy="4830763"/>
          </a:xfrm>
        </p:spPr>
        <p:txBody>
          <a:bodyPr>
            <a:normAutofit fontScale="55000" lnSpcReduction="20000"/>
          </a:bodyPr>
          <a:lstStyle/>
          <a:p>
            <a:r>
              <a:rPr lang="ar-SA" dirty="0" smtClean="0">
                <a:hlinkClick r:id="rId4" tooltip="لَعِبَ - bermain"/>
              </a:rPr>
              <a:t>لَعِبَ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bermain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ar-SA" dirty="0" smtClean="0">
                <a:hlinkClick r:id="rId5" tooltip="ذَهَبَ - pergi"/>
              </a:rPr>
              <a:t>ذَهَبَ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pergi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ar-SA" dirty="0" smtClean="0">
                <a:hlinkClick r:id="rId6" tooltip="عَمِلَ - kerja"/>
              </a:rPr>
              <a:t>عَمِلَ</a:t>
            </a:r>
            <a:r>
              <a:rPr lang="en-US" dirty="0" smtClean="0"/>
              <a:t>– </a:t>
            </a:r>
            <a:r>
              <a:rPr lang="en-US" dirty="0" err="1" smtClean="0"/>
              <a:t>kerja</a:t>
            </a:r>
            <a:r>
              <a:rPr lang="en-US" dirty="0" smtClean="0"/>
              <a:t>/</a:t>
            </a:r>
            <a:r>
              <a:rPr lang="en-US" dirty="0" err="1" smtClean="0"/>
              <a:t>buat</a:t>
            </a:r>
            <a:endParaRPr lang="en-US" dirty="0" smtClean="0"/>
          </a:p>
          <a:p>
            <a:r>
              <a:rPr lang="ar-SA" dirty="0" smtClean="0">
                <a:hlinkClick r:id="rId7" tooltip="كَتَبَ - tulis"/>
              </a:rPr>
              <a:t>كَتَبَ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tulis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ar-SA" dirty="0" smtClean="0">
                <a:hlinkClick r:id="rId8" tooltip="أَكَلَ - makan"/>
              </a:rPr>
              <a:t>أَكَلَ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makan</a:t>
            </a:r>
            <a:endParaRPr lang="en-US" dirty="0" smtClean="0"/>
          </a:p>
          <a:p>
            <a:r>
              <a:rPr lang="ar-SA" dirty="0" smtClean="0">
                <a:hlinkClick r:id="rId9" tooltip="شَرِبَ - minum"/>
              </a:rPr>
              <a:t>شَرِبَ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minum</a:t>
            </a:r>
            <a:endParaRPr lang="en-US" dirty="0" smtClean="0"/>
          </a:p>
          <a:p>
            <a:r>
              <a:rPr lang="ar-SA" dirty="0" smtClean="0">
                <a:hlinkClick r:id="rId10" tooltip="قَرَأَ - baca"/>
              </a:rPr>
              <a:t>قَرَأَ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baca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ar-SA" dirty="0" smtClean="0">
                <a:hlinkClick r:id="rId11" tooltip="دَرَسَ - belajar"/>
              </a:rPr>
              <a:t>دَرَسَ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belajar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ar-SA" dirty="0" smtClean="0">
                <a:hlinkClick r:id="rId12" tooltip="مَارَسَ - praktik"/>
              </a:rPr>
              <a:t>مَارَسَ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praktis</a:t>
            </a:r>
            <a:endParaRPr lang="en-US" dirty="0" smtClean="0"/>
          </a:p>
          <a:p>
            <a:r>
              <a:rPr lang="ar-SA" dirty="0" smtClean="0">
                <a:hlinkClick r:id="rId13" tooltip="شَاهَدَ - lihat"/>
              </a:rPr>
              <a:t>شَاهَدَ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lihat</a:t>
            </a:r>
            <a:r>
              <a:rPr lang="en-US" dirty="0" smtClean="0"/>
              <a:t>/</a:t>
            </a:r>
            <a:r>
              <a:rPr lang="en-US" dirty="0" err="1" smtClean="0"/>
              <a:t>tonton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ar-SA" dirty="0" smtClean="0">
                <a:hlinkClick r:id="rId14" tooltip="سَاعَدَ - tolong"/>
              </a:rPr>
              <a:t>سَاعَدَ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tolong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ar-SA" dirty="0" smtClean="0">
                <a:hlinkClick r:id="rId15" tooltip="رَسَمَ - lukis"/>
              </a:rPr>
              <a:t>رَسَمَ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lukis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ar-SA" dirty="0" smtClean="0">
                <a:hlinkClick r:id="rId16" tooltip="رَتَّبَ - susun"/>
              </a:rPr>
              <a:t>رتَّبَ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susun</a:t>
            </a:r>
            <a:endParaRPr lang="en-US" dirty="0" smtClean="0"/>
          </a:p>
          <a:p>
            <a:r>
              <a:rPr lang="ar-SA" dirty="0" smtClean="0">
                <a:hlinkClick r:id="rId17" tooltip="سَأَلَ - tanya"/>
              </a:rPr>
              <a:t>سَأَلَ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tanya</a:t>
            </a:r>
            <a:endParaRPr lang="en-US" dirty="0" smtClean="0"/>
          </a:p>
          <a:p>
            <a:r>
              <a:rPr lang="ar-SA" dirty="0" smtClean="0">
                <a:hlinkClick r:id="rId18" tooltip="اِشْتَرَى - beli"/>
              </a:rPr>
              <a:t>اِشْتَرَى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beli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ar-SA" dirty="0" smtClean="0">
                <a:hlinkClick r:id="rId19" tooltip="رَكِبَ - naik"/>
              </a:rPr>
              <a:t>رَكِبَ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naik</a:t>
            </a:r>
            <a:r>
              <a:rPr lang="en-US" dirty="0" smtClean="0"/>
              <a:t> 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200400" y="1219200"/>
            <a:ext cx="2971800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0" tooltip="انتظر - tunggu"/>
              </a:rPr>
              <a:t>اِنْتَظَرَ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tunggu</a:t>
            </a:r>
            <a:r>
              <a:rPr lang="en-US" dirty="0" smtClean="0"/>
              <a:t> 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1" tooltip="وَصَلَ - sampai"/>
              </a:rPr>
              <a:t>وَصَلَ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sampai</a:t>
            </a:r>
            <a:r>
              <a:rPr lang="en-US" dirty="0" smtClean="0"/>
              <a:t> 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2" tooltip="قَالَ - berkata"/>
              </a:rPr>
              <a:t>قَالَ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berkata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3" tooltip="خَرَجَ - keluar"/>
              </a:rPr>
              <a:t>خَرَجَ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keluar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4" tooltip="نَظَرَ إِلَى - lihat"/>
              </a:rPr>
              <a:t>نَظَرَ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lihat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5" tooltip="دَخَلَ - masuk"/>
              </a:rPr>
              <a:t>دَخَلَ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masuk</a:t>
            </a:r>
            <a:r>
              <a:rPr lang="en-US" dirty="0" smtClean="0"/>
              <a:t> 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6" tooltip="بَحَثَ - cari"/>
              </a:rPr>
              <a:t>بَحَثَ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cari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7" tooltip="حضر - datang"/>
              </a:rPr>
              <a:t>حَضَرَ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hadir</a:t>
            </a:r>
            <a:r>
              <a:rPr lang="en-US" dirty="0" smtClean="0"/>
              <a:t>/</a:t>
            </a:r>
            <a:r>
              <a:rPr lang="en-US" dirty="0" err="1" smtClean="0"/>
              <a:t>datang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8" tooltip="تَنَاوَلَ - ambil"/>
              </a:rPr>
              <a:t>تَنَاوَلَ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ambil</a:t>
            </a:r>
            <a:r>
              <a:rPr lang="en-US" dirty="0" smtClean="0"/>
              <a:t> 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29" tooltip="أراد - mahu"/>
              </a:rPr>
              <a:t>أَرَادَ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mahu</a:t>
            </a:r>
            <a:r>
              <a:rPr lang="en-US" dirty="0" smtClean="0"/>
              <a:t> 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30" tooltip="تَحَدَّثَ - bercakap"/>
              </a:rPr>
              <a:t>تَحَدَّثَ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bercakap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/>
              <a:t>قَضَىْ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menghabiskan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/>
              <a:t>ظَهَرَ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nampak</a:t>
            </a:r>
            <a:r>
              <a:rPr lang="en-US" dirty="0" smtClean="0"/>
              <a:t>/</a:t>
            </a:r>
            <a:r>
              <a:rPr lang="en-US" dirty="0" err="1" smtClean="0"/>
              <a:t>zahir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31" tooltip="أَحَبَّ - suka"/>
              </a:rPr>
              <a:t>أَحَبَّ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suka</a:t>
            </a:r>
            <a:r>
              <a:rPr lang="en-US" dirty="0" smtClean="0"/>
              <a:t>/</a:t>
            </a:r>
            <a:r>
              <a:rPr lang="en-US" dirty="0" err="1" smtClean="0"/>
              <a:t>cinta</a:t>
            </a:r>
            <a:r>
              <a:rPr lang="en-US" dirty="0" smtClean="0"/>
              <a:t>/</a:t>
            </a:r>
            <a:r>
              <a:rPr lang="en-US" dirty="0" err="1" smtClean="0"/>
              <a:t>sayang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32" tooltip="لَبِسَ - pakai"/>
              </a:rPr>
              <a:t>لَبِسَ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pakai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33" tooltip="شَعَرَ - rasa"/>
              </a:rPr>
              <a:t>شَعَرَ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smtClean="0"/>
              <a:t>rasa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295724" y="1143000"/>
            <a:ext cx="2619675" cy="60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34" tooltip="فَحَصَ - periksa"/>
              </a:rPr>
              <a:t>فَحَصَ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periksa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35" tooltip="أَخَذَ - ambil"/>
              </a:rPr>
              <a:t>أَخَذَ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ambil</a:t>
            </a:r>
            <a:r>
              <a:rPr lang="en-US" dirty="0" smtClean="0"/>
              <a:t> 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36" tooltip="صَلَّى - sembahyang, solat"/>
              </a:rPr>
              <a:t>صَلَّى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sembahyang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37" tooltip="نَظَّفَ - membersihkan"/>
              </a:rPr>
              <a:t>نَظَّفَ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membersihkan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38" tooltip="زَارَ - lawat"/>
              </a:rPr>
              <a:t>زَارَ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lawat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39" tooltip="تَكَلَّمَ - bercakap"/>
              </a:rPr>
              <a:t>تَكَلَّمَ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bercakap</a:t>
            </a:r>
            <a:r>
              <a:rPr lang="en-US" dirty="0" smtClean="0"/>
              <a:t> 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40" tooltip="رَجَعَ - pulang"/>
              </a:rPr>
              <a:t>رَجَعَ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pulang</a:t>
            </a:r>
            <a:r>
              <a:rPr lang="en-US" dirty="0" smtClean="0"/>
              <a:t>/</a:t>
            </a:r>
            <a:r>
              <a:rPr lang="en-US" dirty="0" err="1" smtClean="0"/>
              <a:t>balik</a:t>
            </a:r>
            <a:r>
              <a:rPr lang="en-US" dirty="0" smtClean="0"/>
              <a:t> 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/>
              <a:t>َ</a:t>
            </a:r>
            <a:r>
              <a:rPr lang="ar-SA" dirty="0" smtClean="0">
                <a:hlinkClick r:id="rId41" tooltip="عَادَ - pulang"/>
              </a:rPr>
              <a:t> </a:t>
            </a:r>
            <a:r>
              <a:rPr lang="ar-SA" dirty="0" smtClean="0">
                <a:hlinkClick r:id="rId41" tooltip="عَادَ - pulang"/>
              </a:rPr>
              <a:t>عَادَ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en-US" dirty="0" err="1" smtClean="0"/>
              <a:t>pulang</a:t>
            </a:r>
            <a:r>
              <a:rPr lang="en-US" dirty="0" smtClean="0"/>
              <a:t>/</a:t>
            </a:r>
            <a:r>
              <a:rPr lang="en-US" dirty="0" err="1" smtClean="0"/>
              <a:t>balik</a:t>
            </a:r>
            <a:r>
              <a:rPr lang="en-US" dirty="0" smtClean="0"/>
              <a:t> 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42" tooltip="تَغَيَّرَ - berubah"/>
              </a:rPr>
              <a:t>تَغَيَّرَ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berubah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43" tooltip="اِسْتَطْرَدَ - mencelah"/>
              </a:rPr>
              <a:t>اِسْتَطْرَدَ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mencelah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44" tooltip="اِسْتَمَرَّ - meneruskan"/>
              </a:rPr>
              <a:t>اِسْتَمَرَّ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meneruskan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45" tooltip="سَافَرَ - bermusafir"/>
              </a:rPr>
              <a:t>سَافَرَ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bermusafir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46" tooltip="صَبَرَ - sabar"/>
              </a:rPr>
              <a:t>صَبَرَ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sabar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47" tooltip="تَخَلَّفَ - mundur"/>
              </a:rPr>
              <a:t>تَخَلَّفَ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mundur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48" tooltip="جَاهَدَ - berusaha"/>
              </a:rPr>
              <a:t>جَاهَدَ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berusaha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dirty="0" smtClean="0">
                <a:hlinkClick r:id="rId49" tooltip="تَجَوَّلَ - layari"/>
              </a:rPr>
              <a:t>تَجَوَّلَ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dirty="0" err="1" smtClean="0"/>
              <a:t>melayari</a:t>
            </a:r>
            <a:r>
              <a:rPr lang="en-US" dirty="0" smtClean="0"/>
              <a:t>/</a:t>
            </a:r>
            <a:r>
              <a:rPr lang="en-US" dirty="0" err="1" smtClean="0"/>
              <a:t>jalan-jalan</a:t>
            </a:r>
            <a:r>
              <a:rPr lang="en-US" dirty="0" smtClean="0"/>
              <a:t> 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abqarie-text-arab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105401" y="-237564"/>
            <a:ext cx="4038600" cy="831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4633</TotalTime>
  <Words>882</Words>
  <Application>Microsoft Office PowerPoint</Application>
  <PresentationFormat>On-screen Show (4:3)</PresentationFormat>
  <Paragraphs>281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www.kamus.abqarie.com </vt:lpstr>
      <vt:lpstr>Latar Belakang</vt:lpstr>
      <vt:lpstr>Google Translator -boleh menterjemah banyak bahasa termasuk bahasa Melayu-Arab</vt:lpstr>
      <vt:lpstr>e-alQamus Online - milik Kementerian Pendidikan Malaysia. Ia menterjemah daripada Arab ke Melayu dan Inggeris </vt:lpstr>
      <vt:lpstr>Kamus Abqarie Melayu-Arab-Inggeris</vt:lpstr>
      <vt:lpstr>Senarai kata kerja bagi kod BAB101/110</vt:lpstr>
      <vt:lpstr>Senarai kata kerja bagi kod BAB151/120</vt:lpstr>
      <vt:lpstr>Slide 8</vt:lpstr>
      <vt:lpstr>Senarai kata kerja bagi kod BAB451</vt:lpstr>
      <vt:lpstr>Senarai kata kerja bagi kod BAB501</vt:lpstr>
      <vt:lpstr>Contoh… bersambung</vt:lpstr>
      <vt:lpstr>Contoh… sambungan</vt:lpstr>
      <vt:lpstr>Kesimpulan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mazuki</dc:creator>
  <cp:lastModifiedBy>mazuki</cp:lastModifiedBy>
  <cp:revision>119</cp:revision>
  <dcterms:created xsi:type="dcterms:W3CDTF">2011-02-19T11:25:00Z</dcterms:created>
  <dcterms:modified xsi:type="dcterms:W3CDTF">2011-02-22T23:27:43Z</dcterms:modified>
</cp:coreProperties>
</file>